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1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6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3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5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0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2C31-D868-7D49-A252-E74B1ABFD2A0}" type="datetimeFigureOut">
              <a:rPr lang="ru-RU" smtClean="0"/>
              <a:t>05.12.19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1A96-1100-9C41-B0A2-B0D95DA85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B%D0%B0%D0%B3%D0%BE%D0%B2%D0%B5%D1%89%D0%B5%D0%BD%D1%81%D0%BA" TargetMode="External"/><Relationship Id="rId4" Type="http://schemas.openxmlformats.org/officeDocument/2006/relationships/hyperlink" Target="https://ru.wikipedia.org/wiki/%D0%90%D0%BC%D1%83%D1%80" TargetMode="External"/><Relationship Id="rId5" Type="http://schemas.openxmlformats.org/officeDocument/2006/relationships/hyperlink" Target="https://ru.wikipedia.org/wiki/%D0%97%D0%B0%D0%B2%D0%B8%D1%82%D0%B0%D1%8F_(%D0%BF%D1%80%D0%B8%D1%82%D0%BE%D0%BA_%D0%90%D0%BC%D1%83%D1%80%D0%B0)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j3dljwszzSw-2.jp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12493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1859C"/>
                </a:solidFill>
              </a:rPr>
              <a:t>Вещи в деревню</a:t>
            </a:r>
            <a:endParaRPr lang="ru-RU" dirty="0">
              <a:solidFill>
                <a:srgbClr val="31859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000" y="1582518"/>
            <a:ext cx="8641028" cy="50291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Проект направлен на </a:t>
            </a:r>
            <a:r>
              <a:rPr lang="ru-RU" sz="2000" b="1" dirty="0">
                <a:solidFill>
                  <a:srgbClr val="31859C"/>
                </a:solidFill>
              </a:rPr>
              <a:t>помощь одеждой и обувью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семьям в отдаленных </a:t>
            </a:r>
            <a:r>
              <a:rPr lang="ru-RU" sz="2000" b="1" dirty="0">
                <a:solidFill>
                  <a:srgbClr val="31859C"/>
                </a:solidFill>
              </a:rPr>
              <a:t>деревнях и селах. </a:t>
            </a:r>
            <a:endParaRPr lang="ru-RU" sz="2000" b="1" dirty="0" smtClean="0">
              <a:solidFill>
                <a:srgbClr val="31859C"/>
              </a:solidFill>
            </a:endParaRP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Заработок в деревне обычно маленький (2 - 8 тыс. руб.)</a:t>
            </a: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>
                <a:solidFill>
                  <a:schemeClr val="tx1"/>
                </a:solidFill>
              </a:rPr>
              <a:t>дрова сумму в 4-6 тыс. руб. бывает копят в течении года.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Иногда </a:t>
            </a:r>
            <a:r>
              <a:rPr lang="ru-RU" sz="2000" b="1" dirty="0">
                <a:solidFill>
                  <a:schemeClr val="tx1"/>
                </a:solidFill>
              </a:rPr>
              <a:t>нет средств на продукты </a:t>
            </a:r>
            <a:r>
              <a:rPr lang="ru-RU" sz="2000" dirty="0">
                <a:solidFill>
                  <a:schemeClr val="tx1"/>
                </a:solidFill>
              </a:rPr>
              <a:t>за несколько дней до зарплаты... в таких случаях </a:t>
            </a:r>
            <a:r>
              <a:rPr lang="ru-RU" sz="2000" b="1" dirty="0">
                <a:solidFill>
                  <a:srgbClr val="31859C"/>
                </a:solidFill>
              </a:rPr>
              <a:t>люди живут в долг</a:t>
            </a:r>
            <a:r>
              <a:rPr lang="ru-RU" sz="2000" dirty="0">
                <a:solidFill>
                  <a:schemeClr val="tx1"/>
                </a:solidFill>
              </a:rPr>
              <a:t>, в магазинах имеются долговые тетради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rgbClr val="31859C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31859C"/>
                </a:solidFill>
              </a:rPr>
              <a:t>В </a:t>
            </a:r>
            <a:r>
              <a:rPr lang="ru-RU" sz="2000" b="1" dirty="0">
                <a:solidFill>
                  <a:srgbClr val="31859C"/>
                </a:solidFill>
              </a:rPr>
              <a:t>деревнях нет </a:t>
            </a:r>
            <a:r>
              <a:rPr lang="ru-RU" sz="2000" b="1" dirty="0" err="1" smtClean="0">
                <a:solidFill>
                  <a:srgbClr val="31859C"/>
                </a:solidFill>
              </a:rPr>
              <a:t>секонд-хэндов</a:t>
            </a:r>
            <a:r>
              <a:rPr lang="ru-RU" sz="2000" b="1" dirty="0" smtClean="0">
                <a:solidFill>
                  <a:srgbClr val="31859C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 распродаж и у многих нет возможности покупать новую одежду и обувь. 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Сложно </a:t>
            </a:r>
            <a:r>
              <a:rPr lang="ru-RU" sz="2000" dirty="0">
                <a:solidFill>
                  <a:schemeClr val="tx1"/>
                </a:solidFill>
              </a:rPr>
              <a:t>обеспечивать </a:t>
            </a:r>
            <a:r>
              <a:rPr lang="ru-RU" sz="2000" dirty="0" smtClean="0">
                <a:solidFill>
                  <a:schemeClr val="tx1"/>
                </a:solidFill>
              </a:rPr>
              <a:t>семью </a:t>
            </a:r>
            <a:r>
              <a:rPr lang="ru-RU" sz="2000" dirty="0">
                <a:solidFill>
                  <a:schemeClr val="tx1"/>
                </a:solidFill>
              </a:rPr>
              <a:t>всем необходимым. </a:t>
            </a:r>
            <a:r>
              <a:rPr lang="ru-RU" sz="2000" b="1" dirty="0">
                <a:solidFill>
                  <a:schemeClr val="tx1"/>
                </a:solidFill>
              </a:rPr>
              <a:t>Часто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не хватает элементарных вещей.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Вещи передаются по наследству в семьях, от соседа к соседу, и, потому, часто заношены и убоги.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499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ело поярково хабаровск расстоян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Село Поярково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45811"/>
            <a:ext cx="9144000" cy="5612190"/>
          </a:xfrm>
        </p:spPr>
        <p:txBody>
          <a:bodyPr>
            <a:normAutofit/>
          </a:bodyPr>
          <a:lstStyle/>
          <a:p>
            <a:r>
              <a:rPr lang="ru-RU" dirty="0" smtClean="0"/>
              <a:t>Расположено в 111 км к юго-востоку от областного центра — города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dirty="0" smtClean="0">
                <a:solidFill>
                  <a:srgbClr val="000000"/>
                </a:solidFill>
                <a:hlinkClick r:id="rId3" tooltip="Благовещенск"/>
              </a:rPr>
              <a:t>Благовещенска</a:t>
            </a:r>
            <a:r>
              <a:rPr lang="ru-RU" dirty="0" smtClean="0"/>
              <a:t>, на левом берегу </a:t>
            </a:r>
            <a:r>
              <a:rPr lang="ru-RU" dirty="0" err="1" smtClean="0"/>
              <a:t>Поярковской</a:t>
            </a:r>
            <a:r>
              <a:rPr lang="ru-RU" dirty="0" smtClean="0"/>
              <a:t> протоки </a:t>
            </a:r>
            <a:r>
              <a:rPr lang="ru-RU" dirty="0" smtClean="0">
                <a:hlinkClick r:id="rId4" tooltip="Амур"/>
              </a:rPr>
              <a:t>Амура</a:t>
            </a:r>
            <a:r>
              <a:rPr lang="ru-RU" dirty="0" smtClean="0"/>
              <a:t>, в устье реки </a:t>
            </a:r>
            <a:r>
              <a:rPr lang="ru-RU" dirty="0" smtClean="0">
                <a:hlinkClick r:id="rId5" tooltip="Завитая (приток Амура)"/>
              </a:rPr>
              <a:t>Завитой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Численность населения села с 1989 года сократилась на 1 500 человек.</a:t>
            </a:r>
          </a:p>
          <a:p>
            <a:r>
              <a:rPr lang="ru-RU" dirty="0" smtClean="0"/>
              <a:t>На 2019 года в селе проживает порядка 6830 людей.</a:t>
            </a:r>
          </a:p>
          <a:p>
            <a:r>
              <a:rPr lang="ru-RU" dirty="0" smtClean="0"/>
              <a:t>На территории часто бывают наводнения.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52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imur-4.JPG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"/>
            <a:ext cx="9144000" cy="651052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среднем выбрасываемый текстиль составляет более 7% от веса твердых бытовых отходов. Это создает серьезную экологическую проблему, ведь для </a:t>
            </a:r>
            <a:r>
              <a:rPr lang="ru-RU" dirty="0" err="1"/>
              <a:t>био</a:t>
            </a:r>
            <a:r>
              <a:rPr lang="ru-RU" dirty="0"/>
              <a:t>-разложения натуральных волокон на свалке могут потребоваться сотни лет, а синтетических - на порядок дольше. </a:t>
            </a:r>
            <a:endParaRPr lang="ru-RU" dirty="0" smtClean="0"/>
          </a:p>
          <a:p>
            <a:r>
              <a:rPr lang="ru-RU" dirty="0" smtClean="0"/>
              <a:t>Отсутствие у </a:t>
            </a:r>
            <a:r>
              <a:rPr lang="ru-RU" dirty="0"/>
              <a:t>г</a:t>
            </a:r>
            <a:r>
              <a:rPr lang="ru-RU" dirty="0" smtClean="0"/>
              <a:t>орожан г. Хабаровска культуры сдачи одежды на благотворительность.</a:t>
            </a:r>
          </a:p>
          <a:p>
            <a:r>
              <a:rPr lang="ru-RU" dirty="0" smtClean="0"/>
              <a:t>Отсутствие элементарно-необходимых вещей для жизни в деревне.</a:t>
            </a:r>
          </a:p>
          <a:p>
            <a:r>
              <a:rPr lang="ru-RU" dirty="0" smtClean="0"/>
              <a:t>Отсутствие инфраструктуры бесконтактного сбора бывших в употреблении вещей.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6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789361f65e9cb826b09dfd2f33bdd80a4ff2_16_9_1040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915"/>
            <a:ext cx="9144000" cy="516108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1859C"/>
                </a:solidFill>
              </a:rPr>
              <a:t>В городе переизбыток одежды</a:t>
            </a:r>
            <a:endParaRPr lang="ru-RU" dirty="0">
              <a:solidFill>
                <a:srgbClr val="31859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3715"/>
            <a:ext cx="8229600" cy="3556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городе найти </a:t>
            </a:r>
            <a:r>
              <a:rPr lang="ru-RU" dirty="0">
                <a:solidFill>
                  <a:schemeClr val="bg1"/>
                </a:solidFill>
              </a:rPr>
              <a:t>одежду и игрушки </a:t>
            </a: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составляет проблем. Есть социальные магазины, форумы мам, интернет- платформы безвозмездной передачи ненужных вещей, которые помогают решать вопрос социально незащищённых слоев </a:t>
            </a:r>
            <a:r>
              <a:rPr lang="ru-RU" dirty="0" smtClean="0">
                <a:solidFill>
                  <a:schemeClr val="bg1"/>
                </a:solidFill>
              </a:rPr>
              <a:t>населения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3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cale_1200-2.jpeg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71"/>
            <a:ext cx="9144000" cy="664242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Отправка в деревню жизненно необходимых вещей </a:t>
            </a:r>
            <a:r>
              <a:rPr lang="ru-RU" dirty="0" smtClean="0">
                <a:solidFill>
                  <a:srgbClr val="FC0280"/>
                </a:solidFill>
              </a:rPr>
              <a:t>поможет </a:t>
            </a:r>
            <a:r>
              <a:rPr lang="ru-RU" dirty="0">
                <a:solidFill>
                  <a:srgbClr val="FC0280"/>
                </a:solidFill>
              </a:rPr>
              <a:t>развитию деревень</a:t>
            </a:r>
            <a:r>
              <a:rPr lang="ru-RU" dirty="0"/>
              <a:t>, поможет</a:t>
            </a:r>
            <a:r>
              <a:rPr lang="ru-RU" dirty="0">
                <a:solidFill>
                  <a:srgbClr val="FC0280"/>
                </a:solidFill>
              </a:rPr>
              <a:t> улучшить качество жизни</a:t>
            </a:r>
            <a:r>
              <a:rPr lang="ru-RU" dirty="0"/>
              <a:t> на селе, </a:t>
            </a:r>
            <a:r>
              <a:rPr lang="ru-RU" dirty="0">
                <a:solidFill>
                  <a:srgbClr val="FC0280"/>
                </a:solidFill>
              </a:rPr>
              <a:t>облегчит жизнь </a:t>
            </a:r>
            <a:r>
              <a:rPr lang="ru-RU" dirty="0" smtClean="0"/>
              <a:t>в </a:t>
            </a:r>
            <a:r>
              <a:rPr lang="ru-RU" dirty="0"/>
              <a:t>далёких регионах.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5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6ad7c90985a88b1e2af7bd4c43ac2655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C0280"/>
                </a:solidFill>
              </a:rPr>
              <a:t>Ящики для сбора вещей в помощи </a:t>
            </a:r>
            <a:r>
              <a:rPr lang="ru-RU" dirty="0" smtClean="0">
                <a:solidFill>
                  <a:srgbClr val="FC0280"/>
                </a:solidFill>
              </a:rPr>
              <a:t>отдаленным деревням</a:t>
            </a:r>
            <a:endParaRPr lang="ru-RU" dirty="0">
              <a:solidFill>
                <a:srgbClr val="FC02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рамках проекта будут изготовлены и установлены в общественных местах(</a:t>
            </a:r>
            <a:r>
              <a:rPr lang="ru-RU" dirty="0" err="1"/>
              <a:t>Торговых,офисных</a:t>
            </a:r>
            <a:r>
              <a:rPr lang="ru-RU" dirty="0"/>
              <a:t> и фитнес Центрах) десять специальных ящиков для сбора вещей б/у. </a:t>
            </a:r>
            <a:endParaRPr lang="ru-RU" dirty="0"/>
          </a:p>
          <a:p>
            <a:r>
              <a:rPr lang="ru-RU" dirty="0" smtClean="0"/>
              <a:t>Еженедельно силами команды проекта будут  аккумулироваться, сортироваться </a:t>
            </a:r>
            <a:r>
              <a:rPr lang="ru-RU" dirty="0"/>
              <a:t>пожертвованные вещи</a:t>
            </a:r>
            <a:r>
              <a:rPr lang="ru-RU" dirty="0" smtClean="0"/>
              <a:t>, </a:t>
            </a:r>
            <a:r>
              <a:rPr lang="ru-RU" dirty="0"/>
              <a:t>упаковывать и отправлять в село. </a:t>
            </a:r>
          </a:p>
          <a:p>
            <a:r>
              <a:rPr lang="ru-RU" dirty="0"/>
              <a:t>В селе пункт выдачи всем нуждающимся в помощи </a:t>
            </a:r>
            <a:r>
              <a:rPr lang="ru-RU" dirty="0" smtClean="0"/>
              <a:t>обеспечивает </a:t>
            </a:r>
            <a:r>
              <a:rPr lang="ru-RU" dirty="0"/>
              <a:t>соц. Защита села Поярково.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07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161</Words>
  <Application>Microsoft Macintosh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Вещи в деревню</vt:lpstr>
      <vt:lpstr>Село Поярково</vt:lpstr>
      <vt:lpstr>Актуальность</vt:lpstr>
      <vt:lpstr>В городе переизбыток одежды</vt:lpstr>
      <vt:lpstr>Презентация PowerPoint</vt:lpstr>
      <vt:lpstr>Ящики для сбора вещей в помощи отдаленным деревням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Добрая помощь в отдаленные деревни</dc:title>
  <dc:creator>Екатерина Шапар</dc:creator>
  <cp:lastModifiedBy>Екатерина Шапар</cp:lastModifiedBy>
  <cp:revision>18</cp:revision>
  <dcterms:created xsi:type="dcterms:W3CDTF">2019-11-18T04:39:10Z</dcterms:created>
  <dcterms:modified xsi:type="dcterms:W3CDTF">2019-12-05T11:43:45Z</dcterms:modified>
</cp:coreProperties>
</file>