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ee3462e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ee3462e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e3462e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e3462e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e3462e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e3462e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ee3462e7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ee3462e7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elena.yakovec12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722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rebuchet MS"/>
                <a:ea typeface="Trebuchet MS"/>
                <a:cs typeface="Trebuchet MS"/>
                <a:sym typeface="Trebuchet MS"/>
              </a:rPr>
              <a:t>Экскурсионный центр</a:t>
            </a:r>
            <a:br>
              <a:rPr b="1" lang="ru">
                <a:latin typeface="Trebuchet MS"/>
                <a:ea typeface="Trebuchet MS"/>
                <a:cs typeface="Trebuchet MS"/>
                <a:sym typeface="Trebuchet MS"/>
              </a:rPr>
            </a:br>
            <a:endParaRPr b="1"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2"/>
                </a:solidFill>
              </a:rPr>
              <a:t>с. Костенки Хохольского района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24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Воронежской области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45250" y="445025"/>
            <a:ext cx="828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селе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45250" y="1152475"/>
            <a:ext cx="8087700" cy="26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Костёнки</a:t>
            </a:r>
            <a:r>
              <a:rPr lang="ru">
                <a:solidFill>
                  <a:srgbClr val="555555"/>
                </a:solidFill>
                <a:latin typeface="Trebuchet MS"/>
                <a:ea typeface="Trebuchet MS"/>
                <a:cs typeface="Trebuchet MS"/>
                <a:sym typeface="Trebuchet MS"/>
              </a:rPr>
              <a:t> — село в Хохольском районе Воронежской области, Территория села находится на особо охраняемой природной территории (ООПТ). Помимо живописных ландшафтов здесь есть, что посмотреть. Территория села входит в Костенско-Борщёвский археологический комплекс, есть курганный могильник славян, остатки древней крепости, на месте села находилась крепость Костенск, а рядом располагался Борщевский монастырь, входивший в состав Белгородской засечной черты. Также в селе есть геологические памятники природы </a:t>
            </a:r>
            <a:r>
              <a:rPr lang="ru">
                <a:solidFill>
                  <a:srgbClr val="555555"/>
                </a:solidFill>
                <a:latin typeface="Trebuchet MS"/>
                <a:ea typeface="Trebuchet MS"/>
                <a:cs typeface="Trebuchet MS"/>
                <a:sym typeface="Trebuchet MS"/>
              </a:rPr>
              <a:t>и уникальный ботанический комплекс.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545250" y="445025"/>
            <a:ext cx="828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сейчас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45250" y="1152475"/>
            <a:ext cx="8087700" cy="26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В настоящее время возможности для туристов представлены музеем каменного века (палеолита), красотами природы, доступными к самостоятельному осмотру и поездкой на джипе к меловой пещере-каменоломне.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Узнать о других периодах истории села в настоящее время нет. Экскурсий по селу и природным памятникам не проводится. У туристов нет стимула приезжать в село ещё раз просто нет. 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545250" y="445025"/>
            <a:ext cx="828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будет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545250" y="1152475"/>
            <a:ext cx="81732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Экскурсионный центр будет предлагать и проводить как групповые, так и индивидуальные экскурсии. Экскурсоводами будут заинтересованные местные жители, которые не только хорошо знают территорию села и окрестностей, но и вести будут экскурсии, разработанные самостоятельно, экскурсии интересующей их тематики. 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Дополнительное преимущество в том, что большинство экскурсий будет доступно туристам без предварительного бронирования. Выбрать интересующую и заказать можно будет на месте.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жителей села - это возможность получения дополнительного дохода.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545250" y="445025"/>
            <a:ext cx="828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545250" y="1152475"/>
            <a:ext cx="8087700" cy="26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Яковец Елена Владимировна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тел. +7 (920) 414-82-25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e-mail: </a:t>
            </a:r>
            <a:r>
              <a:rPr lang="ru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elena.yakovec12@yandex.ru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г. Воронеж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