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7"/>
  </p:notesMasterIdLst>
  <p:sldIdLst>
    <p:sldId id="256" r:id="rId2"/>
    <p:sldId id="262" r:id="rId3"/>
    <p:sldId id="276" r:id="rId4"/>
    <p:sldId id="277" r:id="rId5"/>
    <p:sldId id="278" r:id="rId6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7E9"/>
    <a:srgbClr val="66FFFF"/>
    <a:srgbClr val="663300"/>
    <a:srgbClr val="8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8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EA8F4-1DDF-483B-8713-A6D0360AA464}" type="datetimeFigureOut">
              <a:rPr lang="ru-RU" smtClean="0"/>
              <a:t>27.03.2019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F046A-962A-412F-8116-86A44B77F1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91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F046A-962A-412F-8116-86A44B77F1B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46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EA1A-7216-42DD-A93E-C6838089C3F3}" type="datetimeFigureOut">
              <a:rPr lang="ru-RU" smtClean="0"/>
              <a:t>27.03.2019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8158-E0F2-4761-B2ED-3FFE8682C30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EA1A-7216-42DD-A93E-C6838089C3F3}" type="datetimeFigureOut">
              <a:rPr lang="ru-RU" smtClean="0"/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8158-E0F2-4761-B2ED-3FFE8682C30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EA1A-7216-42DD-A93E-C6838089C3F3}" type="datetimeFigureOut">
              <a:rPr lang="ru-RU" smtClean="0"/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8158-E0F2-4761-B2ED-3FFE8682C30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EA1A-7216-42DD-A93E-C6838089C3F3}" type="datetimeFigureOut">
              <a:rPr lang="ru-RU" smtClean="0"/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8158-E0F2-4761-B2ED-3FFE8682C30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EA1A-7216-42DD-A93E-C6838089C3F3}" type="datetimeFigureOut">
              <a:rPr lang="ru-RU" smtClean="0"/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8158-E0F2-4761-B2ED-3FFE8682C30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EA1A-7216-42DD-A93E-C6838089C3F3}" type="datetimeFigureOut">
              <a:rPr lang="ru-RU" smtClean="0"/>
              <a:t>27.03.2019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8158-E0F2-4761-B2ED-3FFE8682C30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EA1A-7216-42DD-A93E-C6838089C3F3}" type="datetimeFigureOut">
              <a:rPr lang="ru-RU" smtClean="0"/>
              <a:t>27.03.2019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8158-E0F2-4761-B2ED-3FFE8682C30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EA1A-7216-42DD-A93E-C6838089C3F3}" type="datetimeFigureOut">
              <a:rPr lang="ru-RU" smtClean="0"/>
              <a:t>27.03.2019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48158-E0F2-4761-B2ED-3FFE8682C30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EA1A-7216-42DD-A93E-C6838089C3F3}" type="datetimeFigureOut">
              <a:rPr lang="ru-RU" smtClean="0"/>
              <a:t>27.03.2019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8158-E0F2-4761-B2ED-3FFE8682C30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EA1A-7216-42DD-A93E-C6838089C3F3}" type="datetimeFigureOut">
              <a:rPr lang="ru-RU" smtClean="0"/>
              <a:t>27.03.2019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9C48158-E0F2-4761-B2ED-3FFE8682C30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D8AEA1A-7216-42DD-A93E-C6838089C3F3}" type="datetimeFigureOut">
              <a:rPr lang="ru-RU" smtClean="0"/>
              <a:t>27.03.2019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8158-E0F2-4761-B2ED-3FFE8682C30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8AEA1A-7216-42DD-A93E-C6838089C3F3}" type="datetimeFigureOut">
              <a:rPr lang="ru-RU" smtClean="0"/>
              <a:t>27.03.2019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9C48158-E0F2-4761-B2ED-3FFE8682C30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atMod val="22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-216532" y="0"/>
            <a:ext cx="9577064" cy="304616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ln w="15875" cmpd="dbl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207E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Благоустройство</a:t>
            </a:r>
          </a:p>
          <a:p>
            <a:pPr algn="ctr">
              <a:spcBef>
                <a:spcPts val="0"/>
              </a:spcBef>
            </a:pPr>
            <a:r>
              <a:rPr lang="ru-RU" sz="3600" b="1" dirty="0" smtClean="0">
                <a:ln w="15875" cmpd="dbl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207E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пешеходной дороги </a:t>
            </a:r>
          </a:p>
          <a:p>
            <a:pPr algn="ctr">
              <a:spcBef>
                <a:spcPts val="0"/>
              </a:spcBef>
            </a:pPr>
            <a:r>
              <a:rPr lang="ru-RU" sz="3600" b="1" dirty="0" smtClean="0">
                <a:ln w="15875" cmpd="dbl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207E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улице Кирова</a:t>
            </a:r>
          </a:p>
          <a:p>
            <a:pPr algn="ctr">
              <a:spcBef>
                <a:spcPts val="0"/>
              </a:spcBef>
            </a:pPr>
            <a:r>
              <a:rPr lang="ru-RU" sz="2800" b="1" dirty="0" smtClean="0">
                <a:ln w="15875" cmpd="dbl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207E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(от Кирова д. 26 до МБУК «ЦНХТ «ДКиТ»)</a:t>
            </a:r>
            <a:endParaRPr lang="ru-RU" sz="2800" b="1" dirty="0">
              <a:ln w="15875" cmpd="dbl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4207E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80" y="-1106"/>
            <a:ext cx="1154420" cy="169182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3836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309320"/>
            <a:ext cx="9216000" cy="684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городского округа «Инта» </a:t>
            </a:r>
            <a:endParaRPr lang="ru-RU" sz="2800" b="1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atMod val="22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9780"/>
            <a:ext cx="9144002" cy="683822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187624" y="19780"/>
            <a:ext cx="6840760" cy="1825044"/>
          </a:xfrm>
        </p:spPr>
        <p:txBody>
          <a:bodyPr>
            <a:noAutofit/>
          </a:bodyPr>
          <a:lstStyle/>
          <a:p>
            <a:pPr algn="ctr">
              <a:lnSpc>
                <a:spcPts val="4800"/>
              </a:lnSpc>
              <a:spcBef>
                <a:spcPts val="0"/>
              </a:spcBef>
            </a:pPr>
            <a:r>
              <a:rPr lang="ru-RU" sz="3800" b="1" dirty="0" smtClean="0">
                <a:ln w="15875" cmpd="dbl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207E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 пешеходной дороги </a:t>
            </a:r>
          </a:p>
          <a:p>
            <a:pPr algn="ctr">
              <a:lnSpc>
                <a:spcPts val="4800"/>
              </a:lnSpc>
              <a:spcBef>
                <a:spcPts val="0"/>
              </a:spcBef>
            </a:pPr>
            <a:r>
              <a:rPr lang="ru-RU" sz="3800" b="1" dirty="0" smtClean="0">
                <a:ln w="15875" cmpd="dbl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207E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улице Кирова </a:t>
            </a:r>
          </a:p>
          <a:p>
            <a:pPr algn="ctr">
              <a:lnSpc>
                <a:spcPts val="4800"/>
              </a:lnSpc>
              <a:spcBef>
                <a:spcPts val="0"/>
              </a:spcBef>
            </a:pPr>
            <a:r>
              <a:rPr lang="ru-RU" sz="3800" b="1" dirty="0" smtClean="0">
                <a:ln w="15875" cmpd="dbl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207E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благоустройства</a:t>
            </a:r>
            <a:endParaRPr lang="ru-RU" sz="3800" b="1" dirty="0">
              <a:ln w="15875" cmpd="dbl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4207E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80" y="-1106"/>
            <a:ext cx="1154420" cy="169182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3836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309320"/>
            <a:ext cx="9252000" cy="684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городского округа «Инта» </a:t>
            </a:r>
            <a:endParaRPr lang="ru-RU" sz="2800" b="1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60848"/>
            <a:ext cx="3487804" cy="2310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" y="2060848"/>
            <a:ext cx="3459101" cy="22916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18" y="4007333"/>
            <a:ext cx="3449762" cy="228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atMod val="22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9780"/>
            <a:ext cx="9144002" cy="683822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187624" y="116632"/>
            <a:ext cx="6840760" cy="1800200"/>
          </a:xfrm>
        </p:spPr>
        <p:txBody>
          <a:bodyPr>
            <a:noAutofit/>
          </a:bodyPr>
          <a:lstStyle/>
          <a:p>
            <a:pPr algn="ctr">
              <a:lnSpc>
                <a:spcPts val="4800"/>
              </a:lnSpc>
              <a:spcBef>
                <a:spcPts val="0"/>
              </a:spcBef>
            </a:pPr>
            <a:r>
              <a:rPr lang="ru-RU" sz="3800" b="1" dirty="0" smtClean="0">
                <a:ln w="15875" cmpd="dbl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207E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Процесс благоустройства пешеходной дороги </a:t>
            </a:r>
          </a:p>
          <a:p>
            <a:pPr algn="ctr">
              <a:lnSpc>
                <a:spcPts val="4800"/>
              </a:lnSpc>
              <a:spcBef>
                <a:spcPts val="0"/>
              </a:spcBef>
            </a:pPr>
            <a:r>
              <a:rPr lang="ru-RU" sz="3800" b="1" dirty="0" smtClean="0">
                <a:ln w="15875" cmpd="dbl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207E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улице Кирова </a:t>
            </a:r>
            <a:endParaRPr lang="ru-RU" sz="3800" b="1" dirty="0">
              <a:ln w="15875" cmpd="dbl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4207E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80" y="-1106"/>
            <a:ext cx="1154420" cy="169182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3836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309320"/>
            <a:ext cx="9252000" cy="684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городского округа «Инта» </a:t>
            </a:r>
            <a:endParaRPr lang="ru-RU" sz="2800" b="1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204864"/>
            <a:ext cx="4337471" cy="28905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00" y="3068960"/>
            <a:ext cx="4319074" cy="287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atMod val="22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9780"/>
            <a:ext cx="9144002" cy="683822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187624" y="0"/>
            <a:ext cx="6840760" cy="1844824"/>
          </a:xfrm>
        </p:spPr>
        <p:txBody>
          <a:bodyPr>
            <a:noAutofit/>
          </a:bodyPr>
          <a:lstStyle/>
          <a:p>
            <a:pPr algn="ctr">
              <a:lnSpc>
                <a:spcPts val="4800"/>
              </a:lnSpc>
              <a:spcBef>
                <a:spcPts val="0"/>
              </a:spcBef>
            </a:pPr>
            <a:r>
              <a:rPr lang="ru-RU" sz="3600" b="1" dirty="0" smtClean="0">
                <a:ln w="15875" cmpd="dbl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207E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 пешеходной дороги по улице Кирова </a:t>
            </a:r>
          </a:p>
          <a:p>
            <a:pPr algn="ctr">
              <a:lnSpc>
                <a:spcPts val="4800"/>
              </a:lnSpc>
              <a:spcBef>
                <a:spcPts val="0"/>
              </a:spcBef>
            </a:pPr>
            <a:r>
              <a:rPr lang="ru-RU" sz="3600" b="1" dirty="0" smtClean="0">
                <a:ln w="15875" cmpd="dbl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207E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после благоустройства</a:t>
            </a:r>
            <a:endParaRPr lang="ru-RU" sz="3600" b="1" dirty="0">
              <a:ln w="15875" cmpd="dbl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4207E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80" y="-1106"/>
            <a:ext cx="1154420" cy="169182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3836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309320"/>
            <a:ext cx="9252000" cy="684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городского округа «Инта» </a:t>
            </a:r>
            <a:endParaRPr lang="ru-RU" sz="2800" b="1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32856"/>
            <a:ext cx="5618818" cy="3744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2622037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atMod val="22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6309320"/>
            <a:ext cx="9252000" cy="684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городского округа «Инта» </a:t>
            </a:r>
            <a:endParaRPr lang="ru-RU" sz="2800" b="1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7" y="0"/>
            <a:ext cx="9159157" cy="630932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187624" y="0"/>
            <a:ext cx="6840760" cy="170080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>
                <a:ln w="15875" cmpd="dbl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207E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Благоустройство </a:t>
            </a:r>
            <a:r>
              <a:rPr lang="ru-RU" sz="3600" b="1" dirty="0" smtClean="0">
                <a:ln w="15875" cmpd="dbl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207E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пешеходной дороги по улице Кирова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ln w="15875" cmpd="dbl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207E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(от Кирова д. 26 до МБУК «ЦНХТ «ДКиТ»)</a:t>
            </a:r>
            <a:endParaRPr lang="ru-RU" sz="2400" b="1" dirty="0">
              <a:ln w="15875" cmpd="dbl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4207E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80" y="-1106"/>
            <a:ext cx="1154420" cy="169182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3836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4872303"/>
            <a:ext cx="930275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3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840</TotalTime>
  <Words>97</Words>
  <Application>Microsoft Office PowerPoint</Application>
  <PresentationFormat>Экран (4:3)</PresentationFormat>
  <Paragraphs>19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Богуш Наталья Викторовна</dc:creator>
  <cp:lastModifiedBy>Зубарева Татьяна Мефодьевна</cp:lastModifiedBy>
  <cp:revision>62</cp:revision>
  <cp:lastPrinted>2017-10-11T06:12:47Z</cp:lastPrinted>
  <dcterms:created xsi:type="dcterms:W3CDTF">2017-06-20T16:00:25Z</dcterms:created>
  <dcterms:modified xsi:type="dcterms:W3CDTF">2019-03-27T06:18:29Z</dcterms:modified>
</cp:coreProperties>
</file>