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" r:id="rId2"/>
    <p:sldId id="320" r:id="rId3"/>
    <p:sldId id="322" r:id="rId4"/>
    <p:sldId id="311" r:id="rId5"/>
    <p:sldId id="312" r:id="rId6"/>
    <p:sldId id="321" r:id="rId7"/>
    <p:sldId id="319" r:id="rId8"/>
    <p:sldId id="323" r:id="rId9"/>
    <p:sldId id="31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616"/>
    <a:srgbClr val="34411B"/>
    <a:srgbClr val="FFCC00"/>
    <a:srgbClr val="404F21"/>
    <a:srgbClr val="EBF1DE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3466" autoAdjust="0"/>
  </p:normalViewPr>
  <p:slideViewPr>
    <p:cSldViewPr>
      <p:cViewPr>
        <p:scale>
          <a:sx n="80" d="100"/>
          <a:sy n="80" d="100"/>
        </p:scale>
        <p:origin x="-203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1BC21-21FE-4A52-9F8A-430A83A75061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2593-FFC0-4700-8D57-89532EBA2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rgbClr val="00F66F"/>
            </a:gs>
            <a:gs pos="91000">
              <a:srgbClr val="00B05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Сквер на улице Ленина </a:t>
            </a:r>
            <a:br>
              <a:rPr lang="ru-RU" dirty="0" smtClean="0"/>
            </a:br>
            <a:r>
              <a:rPr lang="ru-RU" dirty="0" smtClean="0"/>
              <a:t>в г.Фокино Брянской области</a:t>
            </a:r>
            <a:endParaRPr lang="ru-RU" dirty="0"/>
          </a:p>
        </p:txBody>
      </p:sp>
      <p:pic>
        <p:nvPicPr>
          <p:cNvPr id="1026" name="Picture 2" descr="http://news.nashbryansk.ru/v2/uploads/news/images/2017/November/Fontan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Общественное обсуждение дизайн-проекта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благоустройства сквера </a:t>
            </a:r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на ул.Ленина в г.Фокино </a:t>
            </a:r>
            <a:endParaRPr lang="ru-RU" sz="2800" dirty="0"/>
          </a:p>
        </p:txBody>
      </p:sp>
      <p:pic>
        <p:nvPicPr>
          <p:cNvPr id="3074" name="Picture 2" descr="D:\Мои документы\ЖКХ   и  ГОРОДСКАЯ СРЕДА\Городск среда (ЛУЧШИЕ ПРАКТИКИ) в МИНСТРОЙ\Конкурс на лучшие практики (11.2017)\Фото публичное обсуждение обществ территорий (22.05.2017) 14.00ч\IMG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43967" cy="20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ЖКХ   и  ГОРОДСКАЯ СРЕДА\Городск среда (ЛУЧШИЕ ПРАКТИКИ) в МИНСТРОЙ\Конкурс на лучшие практики (11.2017)\Фото публичное обсуждение обществ территорий (22.05.2017) 14.00ч\общ обсуж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3658"/>
            <a:ext cx="3331976" cy="21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изайн дет площ на сквере у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6498"/>
          <a:stretch/>
        </p:blipFill>
        <p:spPr bwMode="auto">
          <a:xfrm>
            <a:off x="2627784" y="3284984"/>
            <a:ext cx="4309093" cy="33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Сквер на ул.Ленина в г.Фокино </a:t>
            </a:r>
            <a:br>
              <a:rPr lang="ru-RU" dirty="0" smtClean="0"/>
            </a:br>
            <a:r>
              <a:rPr lang="ru-RU" b="1" dirty="0" smtClean="0"/>
              <a:t>до ремонта</a:t>
            </a:r>
            <a:endParaRPr lang="ru-RU" b="1" dirty="0"/>
          </a:p>
        </p:txBody>
      </p:sp>
      <p:pic>
        <p:nvPicPr>
          <p:cNvPr id="4" name="Содержимое 3" descr="Фото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600200"/>
            <a:ext cx="7786742" cy="4525963"/>
          </a:xfrm>
        </p:spPr>
      </p:pic>
    </p:spTree>
    <p:extLst>
      <p:ext uri="{BB962C8B-B14F-4D97-AF65-F5344CB8AC3E}">
        <p14:creationId xmlns:p14="http://schemas.microsoft.com/office/powerpoint/2010/main" val="375392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 ремонтных работ</a:t>
            </a:r>
            <a:endParaRPr lang="ru-RU" dirty="0"/>
          </a:p>
        </p:txBody>
      </p:sp>
      <p:pic>
        <p:nvPicPr>
          <p:cNvPr id="4" name="Содержимое 3" descr="s-BbCQElVI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196752"/>
            <a:ext cx="6034617" cy="4525963"/>
          </a:xfrm>
        </p:spPr>
      </p:pic>
      <p:pic>
        <p:nvPicPr>
          <p:cNvPr id="5" name="Рисунок 4" descr="Фото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4005064"/>
            <a:ext cx="3562945" cy="2672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86400" cy="4261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Сквер во время ремонта</a:t>
            </a:r>
            <a:endParaRPr lang="ru-RU" sz="2800" dirty="0"/>
          </a:p>
        </p:txBody>
      </p:sp>
      <p:pic>
        <p:nvPicPr>
          <p:cNvPr id="1027" name="Picture 3" descr="D:\Мои документы\ЖКХ   и  ГОРОДСКАЯ СРЕДА\Городск среда (ЛУЧШИЕ ПРАКТИКИ) в МИНСТРОЙ\Конкурс на лучшие практики (11.2017)\Фото сквер на ул.Ленина\Сквер до ремонта\Фото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05" y="386104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ЖКХ   и  ГОРОДСКАЯ СРЕДА\Городск среда (ЛУЧШИЕ ПРАКТИКИ) в МИНСТРОЙ\Конкурс на лучшие практики (11.2017)\Фото сквер на ул.Ленина\Сквер до ремонта\Фото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462181" cy="25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ЖКХ   и  ГОРОДСКАЯ СРЕДА\Городск среда (ЛУЧШИЕ ПРАКТИКИ) в МИНСТРОЙ\Конкурс на лучшие практики (11.2017)\Фото сквер на ул.Ленина\Сквер до ремонта\Фото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09" y="2254217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86400" cy="4261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Используемые элементы в сквере</a:t>
            </a:r>
            <a:endParaRPr lang="ru-RU" sz="2800" dirty="0"/>
          </a:p>
        </p:txBody>
      </p:sp>
      <p:pic>
        <p:nvPicPr>
          <p:cNvPr id="6" name="Рисунок 5" descr="IMG_14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5220072" y="3522158"/>
            <a:ext cx="3643808" cy="2732856"/>
          </a:xfrm>
        </p:spPr>
      </p:pic>
      <p:pic>
        <p:nvPicPr>
          <p:cNvPr id="9" name="Содержимое 3" descr="Фото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908720"/>
            <a:ext cx="3240360" cy="2430270"/>
          </a:xfrm>
          <a:prstGeom prst="rect">
            <a:avLst/>
          </a:prstGeom>
        </p:spPr>
      </p:pic>
      <p:pic>
        <p:nvPicPr>
          <p:cNvPr id="4099" name="Picture 3" descr="D:\Мои документы\ЖКХ   и  ГОРОДСКАЯ СРЕДА\Городск среда (ЛУЧШИЕ ПРАКТИКИ) в МИНСТРОЙ\Конкурс на лучшие практики (11.2017)\Фото сквер на ул.Ленина\Сквер после ремонта\IMG_14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t="11666" r="13433" b="7788"/>
          <a:stretch/>
        </p:blipFill>
        <p:spPr bwMode="auto">
          <a:xfrm>
            <a:off x="244343" y="908720"/>
            <a:ext cx="3214970" cy="2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ЖКХ   и  ГОРОДСКАЯ СРЕДА\Городск среда (ЛУЧШИЕ ПРАКТИКИ) в МИНСТРОЙ\Конкурс на лучшие практики (11.2017)\Фото сквер на ул.Ленина\Сквер после ремонта\Фото 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16507" r="9668" b="6850"/>
          <a:stretch/>
        </p:blipFill>
        <p:spPr bwMode="auto">
          <a:xfrm>
            <a:off x="467544" y="4005064"/>
            <a:ext cx="2588822" cy="22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ои документы\ЖКХ   и  ГОРОДСКАЯ СРЕДА\Городск среда (ЛУЧШИЕ ПРАКТИКИ) в МИНСТРОЙ\Конкурс на лучшие практики (11.2017)\Фото сквер на ул.Ленина\Сквер после ремонта\Фото 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0355"/>
            <a:ext cx="3388204" cy="25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ЖКХ   и  ГОРОДСКАЯ СРЕДА\Городск среда (ЛУЧШИЕ ПРАКТИКИ) в МИНСТРОЙ\Конкурс на лучшие практики (11.2017)\Фото сквер на ул.Ленина\Сквер после ремонта\IMG_14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11283" r="34740" b="42938"/>
          <a:stretch/>
        </p:blipFill>
        <p:spPr bwMode="auto">
          <a:xfrm>
            <a:off x="4976597" y="5212511"/>
            <a:ext cx="1502718" cy="13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8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Мои документы\ЖКХ   и  ГОРОДСКАЯ СРЕДА\Городск среда (ЛУЧШИЕ ПРАКТИКИ) в МИНСТРОЙ\Конкурс на лучшие практики (11.2017)\Фото сквер на ул.Ленина\Открытие сквера\Фото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5" y="3645024"/>
            <a:ext cx="3924920" cy="26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16824" cy="57606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Торжественное открытие сквера на улице Ленина в г.Фокино</a:t>
            </a:r>
            <a:br>
              <a:rPr lang="ru-RU" dirty="0" smtClean="0"/>
            </a:br>
            <a:endParaRPr lang="ru-RU" b="0" dirty="0"/>
          </a:p>
        </p:txBody>
      </p:sp>
      <p:pic>
        <p:nvPicPr>
          <p:cNvPr id="5" name="Рисунок 4" descr="Фото 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4932040" y="3542316"/>
            <a:ext cx="3960440" cy="2970330"/>
          </a:xfrm>
        </p:spPr>
      </p:pic>
      <p:pic>
        <p:nvPicPr>
          <p:cNvPr id="2051" name="Picture 3" descr="D:\Мои документы\ЖКХ   и  ГОРОДСКАЯ СРЕДА\Городск среда (ЛУЧШИЕ ПРАКТИКИ) в МИНСТРОЙ\Конкурс на лучшие практики (11.2017)\Фото сквер на ул.Ленина\Открытие сквера\Фото 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72408" cy="26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ЖКХ   и  ГОРОДСКАЯ СРЕДА\Городск среда (ЛУЧШИЕ ПРАКТИКИ) в МИНСТРОЙ\Конкурс на лучшие практики (11.2017)\Фото сквер на ул.Ленина\Открытие сквера\Фото 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52" y="1928887"/>
            <a:ext cx="3271228" cy="24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2041" y="132406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Aharoni" panose="02010803020104030203" pitchFamily="2" charset="-79"/>
              </a:rPr>
              <a:t>8 ноября 2017года</a:t>
            </a:r>
          </a:p>
        </p:txBody>
      </p:sp>
    </p:spTree>
    <p:extLst>
      <p:ext uri="{BB962C8B-B14F-4D97-AF65-F5344CB8AC3E}">
        <p14:creationId xmlns:p14="http://schemas.microsoft.com/office/powerpoint/2010/main" val="34223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42" y="285848"/>
            <a:ext cx="8784976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Сквер на ул.Ленина в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г.Фокино – общественное центральное пространство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25179" r="19080" b="15322"/>
          <a:stretch/>
        </p:blipFill>
        <p:spPr bwMode="auto">
          <a:xfrm>
            <a:off x="1600200" y="1124744"/>
            <a:ext cx="5943600" cy="50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7" r="14439"/>
          <a:stretch/>
        </p:blipFill>
        <p:spPr>
          <a:xfrm flipH="1">
            <a:off x="4280092" y="3861048"/>
            <a:ext cx="465062" cy="510840"/>
          </a:xfrm>
          <a:prstGeom prst="rect">
            <a:avLst/>
          </a:prstGeom>
        </p:spPr>
      </p:pic>
      <p:pic>
        <p:nvPicPr>
          <p:cNvPr id="7" name="Picture 2" descr="C:\Users\user\Desktop\IMG-20171121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2" y="1628800"/>
            <a:ext cx="2699299" cy="17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116468"/>
            <a:ext cx="2451045" cy="172140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4449" y="1024421"/>
            <a:ext cx="1060648" cy="48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34604" y="3413604"/>
            <a:ext cx="1060648" cy="48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631032"/>
            <a:ext cx="7848872" cy="58866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Сквер на улице Ленина  в г.Фокино Брянской области</vt:lpstr>
      <vt:lpstr>Презентация PowerPoint</vt:lpstr>
      <vt:lpstr>Сквер на ул.Ленина в г.Фокино  до ремонта</vt:lpstr>
      <vt:lpstr>Начало ремонтных работ</vt:lpstr>
      <vt:lpstr>Сквер во время ремонта</vt:lpstr>
      <vt:lpstr>Используемые элементы в сквере</vt:lpstr>
      <vt:lpstr>Торжественное открытие сквера на улице Ленина в г.Фокино </vt:lpstr>
      <vt:lpstr>Сквер на ул.Ленина в г.Фокино – общественное центральное пространство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KriMaxAnt</dc:creator>
  <cp:lastModifiedBy>user</cp:lastModifiedBy>
  <cp:revision>210</cp:revision>
  <dcterms:created xsi:type="dcterms:W3CDTF">2015-11-06T08:20:17Z</dcterms:created>
  <dcterms:modified xsi:type="dcterms:W3CDTF">2017-11-28T13:45:46Z</dcterms:modified>
</cp:coreProperties>
</file>