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64" r:id="rId2"/>
    <p:sldId id="287" r:id="rId3"/>
    <p:sldId id="274" r:id="rId4"/>
    <p:sldId id="266" r:id="rId5"/>
    <p:sldId id="256" r:id="rId6"/>
    <p:sldId id="258" r:id="rId7"/>
    <p:sldId id="259" r:id="rId8"/>
    <p:sldId id="260" r:id="rId9"/>
    <p:sldId id="261" r:id="rId10"/>
    <p:sldId id="262" r:id="rId11"/>
    <p:sldId id="263" r:id="rId12"/>
    <p:sldId id="285" r:id="rId13"/>
    <p:sldId id="327" r:id="rId14"/>
    <p:sldId id="271" r:id="rId15"/>
    <p:sldId id="273" r:id="rId16"/>
    <p:sldId id="311" r:id="rId17"/>
    <p:sldId id="312" r:id="rId18"/>
    <p:sldId id="329" r:id="rId19"/>
    <p:sldId id="330" r:id="rId20"/>
    <p:sldId id="331" r:id="rId21"/>
    <p:sldId id="275" r:id="rId22"/>
    <p:sldId id="276" r:id="rId23"/>
    <p:sldId id="332" r:id="rId24"/>
    <p:sldId id="277" r:id="rId25"/>
    <p:sldId id="278" r:id="rId26"/>
    <p:sldId id="292" r:id="rId27"/>
    <p:sldId id="314" r:id="rId28"/>
    <p:sldId id="334" r:id="rId29"/>
    <p:sldId id="321" r:id="rId30"/>
    <p:sldId id="315" r:id="rId31"/>
    <p:sldId id="333" r:id="rId32"/>
    <p:sldId id="317" r:id="rId33"/>
    <p:sldId id="319" r:id="rId34"/>
    <p:sldId id="320" r:id="rId35"/>
    <p:sldId id="324" r:id="rId36"/>
    <p:sldId id="325" r:id="rId37"/>
    <p:sldId id="326" r:id="rId38"/>
    <p:sldId id="279" r:id="rId39"/>
    <p:sldId id="288" r:id="rId40"/>
    <p:sldId id="282" r:id="rId41"/>
    <p:sldId id="283" r:id="rId42"/>
    <p:sldId id="322" r:id="rId43"/>
    <p:sldId id="316" r:id="rId44"/>
    <p:sldId id="318" r:id="rId45"/>
    <p:sldId id="323" r:id="rId46"/>
    <p:sldId id="267" r:id="rId47"/>
    <p:sldId id="265" r:id="rId48"/>
    <p:sldId id="313" r:id="rId49"/>
    <p:sldId id="268" r:id="rId50"/>
    <p:sldId id="272" r:id="rId5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8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4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1D378D-3528-4C98-A39C-3E89AD3C8CC6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50A418-1E98-4A37-9741-DB1D03E4B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680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50A418-1E98-4A37-9741-DB1D03E4B78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975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50A418-1E98-4A37-9741-DB1D03E4B78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499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BBFA5D-643A-46C2-B0E0-7398194623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18E50C-8F5E-46B0-926E-3E4C7D56EB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AE5E15-3FAF-4C2A-A300-930E47DA1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93F4D-E407-404E-8008-A42F8C36E533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22DA43-631F-4135-BA61-D4C60D099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1ECEB4-C592-44B2-9DF8-0456E5F5D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AC212-53A7-47EC-A20B-239251474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336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556F5B-EAAB-478F-B239-3A51D00FB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6AEF58-40B8-43DA-99D3-7446D6BA9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C4F5A6-F0AE-477E-84A9-09D7A8A6C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93F4D-E407-404E-8008-A42F8C36E533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479D1-14A6-4079-8BC6-E9D873253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AAE9C2-A30C-4577-95D5-4FF5F233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AC212-53A7-47EC-A20B-239251474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037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3F975C5-5195-4D22-B27E-AB0B8AF710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076E458-CEF4-433B-A4D2-0AF47A4F8B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C8DA20-81C4-4F44-BE5B-3A5EE1DE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93F4D-E407-404E-8008-A42F8C36E533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9A0F18-7355-47A6-A394-6F59AE88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628B72-B79D-4222-8B92-E830C5CA7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AC212-53A7-47EC-A20B-239251474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512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E0308F-1164-4265-B9F4-FF027A6EC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185F2E-9467-4D02-A1BD-A12B1F5047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D6BB77-734C-4A73-B6D5-47D29554C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93F4D-E407-404E-8008-A42F8C36E533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EC4792-B216-452D-83B9-23C8E458D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E22EB3-0347-4DF3-B076-757056A3E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AC212-53A7-47EC-A20B-239251474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102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7438EC-FB96-44BE-A6B3-EAE757510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A67E0F-989E-484A-9A2F-610FA1CC0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A6D844-B972-4F78-A324-420FE47E2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93F4D-E407-404E-8008-A42F8C36E533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B99D0C-8EF3-4918-AA7D-4BB404167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5CABAD-1D80-4FEC-B534-CD6276F41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AC212-53A7-47EC-A20B-239251474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624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AD1A7C-B42F-4AAD-AEBB-491F42B47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796773-4DCA-4736-83B2-59C8F4B848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AE8D57-9304-4F8F-8FA8-7DB9DCB695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03443F-2DDE-47C8-BF98-8294F4068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93F4D-E407-404E-8008-A42F8C36E533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CC2727-7592-4393-8FD3-E6A5A783D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EACD09-D49B-4A1A-A994-C02ADFAF3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AC212-53A7-47EC-A20B-239251474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456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25013D-F3CD-4225-8C77-E61D5ECBF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F6A316-0991-4F92-B991-F4059A9E7F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1E1D01-1443-4A01-88A3-4FB971E10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913AD2E-F528-4178-9990-2F0E910727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201D1E4-BCC4-49EE-AD55-3E265EFB88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4D3569-C6E9-4F47-A7C8-6BC45E844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93F4D-E407-404E-8008-A42F8C36E533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5C24798-4008-4D1F-BC84-EA03182C8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08946C-8F1C-42EB-897F-37476B438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AC212-53A7-47EC-A20B-239251474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187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C7789-C31B-4CA7-88E8-C295BC74C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CCBE01F-91EA-4BCA-AED2-0B2494758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93F4D-E407-404E-8008-A42F8C36E533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79C7914-E3E9-4B6D-9290-36C2DB99D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AD37373-62CA-435B-9949-81FA40EBA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AC212-53A7-47EC-A20B-239251474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447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74DEDA-6E2B-4569-A550-63877F308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93F4D-E407-404E-8008-A42F8C36E533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5709D62-DA39-4F98-89B0-A830A9EEA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743A02-2F52-44AC-B3D4-7086B5EE7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AC212-53A7-47EC-A20B-239251474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830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AB2761-DB5C-438A-97A5-803FB06DF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77ED42-8EC5-4E5A-A4B9-412F09ED2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6464BD4-6806-40E2-AF08-92BF034B6D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C24992-64A7-46E2-9A5B-FC3426DC5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93F4D-E407-404E-8008-A42F8C36E533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16BCAA-B817-4353-9736-DE57CBA49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C99FFD-AB98-41D7-AB93-5275D848E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AC212-53A7-47EC-A20B-239251474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117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7155AE-B0BE-4685-8F3D-B972A43BE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24E57AA-A2AE-4914-81F2-9009830AAB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99DBE8-2995-45CB-A48D-499BE889D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CD61BE-26D0-4279-B85F-E329FE09D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93F4D-E407-404E-8008-A42F8C36E533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F1A100-053D-4033-A83D-37B835D99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FCECC2-7468-438B-8442-733580F22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AC212-53A7-47EC-A20B-239251474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816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B2D2FC-84D3-46AC-A112-C7A0349F5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08F379-94E4-4394-9D26-3F9BDAE0B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A2CFCF-1A7D-486E-BE31-77073C9B02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93F4D-E407-404E-8008-A42F8C36E533}" type="datetimeFigureOut">
              <a:rPr lang="ru-RU" smtClean="0"/>
              <a:t>10.09.2020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A62C9C-6067-4191-A971-B12D70C4B6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F4BE53-14B1-4006-9FE7-AAAE4F02D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AC212-53A7-47EC-A20B-239251474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436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008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439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066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519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FD52B2-F9C4-45F3-A96B-75C50BABA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70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451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118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178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0933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516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783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575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863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743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167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348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838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6692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062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6561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0541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030C3F6-55E2-4D1F-8BD3-AA34BA17BB37}"/>
              </a:ext>
            </a:extLst>
          </p:cNvPr>
          <p:cNvSpPr/>
          <p:nvPr/>
        </p:nvSpPr>
        <p:spPr>
          <a:xfrm>
            <a:off x="6830008" y="3750906"/>
            <a:ext cx="298580" cy="6718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439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8290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18154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4198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5862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0266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88693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28885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5247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4640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5490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775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0025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380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9231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3246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6584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8522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21777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7276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6248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9253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770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0579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005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909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757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5984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9390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</TotalTime>
  <Words>2</Words>
  <Application>Microsoft Office PowerPoint</Application>
  <PresentationFormat>Широкоэкранный</PresentationFormat>
  <Paragraphs>2</Paragraphs>
  <Slides>50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37</cp:revision>
  <dcterms:created xsi:type="dcterms:W3CDTF">2020-08-29T09:26:28Z</dcterms:created>
  <dcterms:modified xsi:type="dcterms:W3CDTF">2020-09-10T06:29:28Z</dcterms:modified>
</cp:coreProperties>
</file>