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5" r:id="rId8"/>
    <p:sldId id="264" r:id="rId9"/>
    <p:sldId id="261" r:id="rId10"/>
    <p:sldId id="262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2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D8E98-2B36-4E09-ACA2-DA058F0BA437}" type="datetimeFigureOut">
              <a:rPr lang="ru-RU" smtClean="0"/>
              <a:t>14.12.2019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6A3F-06B5-4DF2-957D-11345E2185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888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D8E98-2B36-4E09-ACA2-DA058F0BA437}" type="datetimeFigureOut">
              <a:rPr lang="ru-RU" smtClean="0"/>
              <a:t>14.12.2019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6A3F-06B5-4DF2-957D-11345E2185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686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D8E98-2B36-4E09-ACA2-DA058F0BA437}" type="datetimeFigureOut">
              <a:rPr lang="ru-RU" smtClean="0"/>
              <a:t>14.12.2019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6A3F-06B5-4DF2-957D-11345E218586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2740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D8E98-2B36-4E09-ACA2-DA058F0BA437}" type="datetimeFigureOut">
              <a:rPr lang="ru-RU" smtClean="0"/>
              <a:t>14.12.2019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6A3F-06B5-4DF2-957D-11345E2185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256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D8E98-2B36-4E09-ACA2-DA058F0BA437}" type="datetimeFigureOut">
              <a:rPr lang="ru-RU" smtClean="0"/>
              <a:t>14.12.2019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6A3F-06B5-4DF2-957D-11345E21858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38331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D8E98-2B36-4E09-ACA2-DA058F0BA437}" type="datetimeFigureOut">
              <a:rPr lang="ru-RU" smtClean="0"/>
              <a:t>14.12.2019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6A3F-06B5-4DF2-957D-11345E2185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5747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D8E98-2B36-4E09-ACA2-DA058F0BA437}" type="datetimeFigureOut">
              <a:rPr lang="ru-RU" smtClean="0"/>
              <a:t>14.12.2019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6A3F-06B5-4DF2-957D-11345E2185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4443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D8E98-2B36-4E09-ACA2-DA058F0BA437}" type="datetimeFigureOut">
              <a:rPr lang="ru-RU" smtClean="0"/>
              <a:t>14.12.2019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6A3F-06B5-4DF2-957D-11345E2185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427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D8E98-2B36-4E09-ACA2-DA058F0BA437}" type="datetimeFigureOut">
              <a:rPr lang="ru-RU" smtClean="0"/>
              <a:t>14.12.2019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6A3F-06B5-4DF2-957D-11345E2185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467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D8E98-2B36-4E09-ACA2-DA058F0BA437}" type="datetimeFigureOut">
              <a:rPr lang="ru-RU" smtClean="0"/>
              <a:t>14.12.2019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6A3F-06B5-4DF2-957D-11345E2185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874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D8E98-2B36-4E09-ACA2-DA058F0BA437}" type="datetimeFigureOut">
              <a:rPr lang="ru-RU" smtClean="0"/>
              <a:t>14.12.2019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6A3F-06B5-4DF2-957D-11345E2185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184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D8E98-2B36-4E09-ACA2-DA058F0BA437}" type="datetimeFigureOut">
              <a:rPr lang="ru-RU" smtClean="0"/>
              <a:t>14.12.2019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6A3F-06B5-4DF2-957D-11345E2185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238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D8E98-2B36-4E09-ACA2-DA058F0BA437}" type="datetimeFigureOut">
              <a:rPr lang="ru-RU" smtClean="0"/>
              <a:t>14.12.2019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6A3F-06B5-4DF2-957D-11345E2185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356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D8E98-2B36-4E09-ACA2-DA058F0BA437}" type="datetimeFigureOut">
              <a:rPr lang="ru-RU" smtClean="0"/>
              <a:t>14.12.2019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6A3F-06B5-4DF2-957D-11345E2185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898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D8E98-2B36-4E09-ACA2-DA058F0BA437}" type="datetimeFigureOut">
              <a:rPr lang="ru-RU" smtClean="0"/>
              <a:t>14.12.2019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6A3F-06B5-4DF2-957D-11345E2185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012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D8E98-2B36-4E09-ACA2-DA058F0BA437}" type="datetimeFigureOut">
              <a:rPr lang="ru-RU" smtClean="0"/>
              <a:t>14.12.2019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6A3F-06B5-4DF2-957D-11345E2185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983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D8E98-2B36-4E09-ACA2-DA058F0BA437}" type="datetimeFigureOut">
              <a:rPr lang="ru-RU" smtClean="0"/>
              <a:t>14.12.2019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85D6A3F-06B5-4DF2-957D-11345E2185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194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400" dirty="0" smtClean="0"/>
              <a:t>Городское сообщество </a:t>
            </a:r>
            <a:r>
              <a:rPr lang="ru-RU" dirty="0" smtClean="0"/>
              <a:t>«</a:t>
            </a:r>
            <a:r>
              <a:rPr lang="ru-RU" dirty="0" err="1" smtClean="0"/>
              <a:t>ВелоПушкино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77" y="3667466"/>
            <a:ext cx="2708458" cy="27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677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Ионова</a:t>
            </a:r>
            <a:r>
              <a:rPr lang="ru-RU" dirty="0" smtClean="0"/>
              <a:t> Людмила Дмитриевна</a:t>
            </a:r>
          </a:p>
          <a:p>
            <a:r>
              <a:rPr lang="ru-RU" dirty="0" smtClean="0"/>
              <a:t>499210</a:t>
            </a:r>
            <a:r>
              <a:rPr lang="en-US" dirty="0" smtClean="0"/>
              <a:t>8@gmail.com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6994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Городское сообщество «</a:t>
            </a:r>
            <a:r>
              <a:rPr lang="ru-RU" dirty="0" err="1"/>
              <a:t>ВелоПушкино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dirty="0" smtClean="0"/>
              <a:t>Цель проекта: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велоинфраструктуры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городском округе;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Популяризация ЗОЖ среди населения;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досуга граждан</a:t>
            </a:r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57" y="3494314"/>
            <a:ext cx="4376054" cy="291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530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Достижения «</a:t>
            </a:r>
            <a:r>
              <a:rPr lang="ru-RU" dirty="0" err="1" smtClean="0"/>
              <a:t>ВелоПушкино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59379"/>
            <a:ext cx="8596668" cy="4481983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выигранный грант среди физических лиц Федерального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агентства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Росмолодежь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реализацию проекта «Осенний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велопарад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Пушкино», который собрал около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350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участников, волонтеров, спортсменов;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Лауреаты премии «Наше Подмосковье»;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в социальной сети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Вконтакте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которая объединила более 2 000 единомышленников;</a:t>
            </a:r>
          </a:p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Пушкинская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ВелоЗарница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семейное мероприятие с патриотическим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значением;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Lavra Bike Challenge – приключенческая гонка по Тропе в Лавру, которая собирает участником с Московской области, города Москвы, города Санкт-Петербург и других, </a:t>
            </a:r>
          </a:p>
          <a:p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Велоэкскурсии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Московской области для детей и взрослых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детей правилам дорожного движения на велосипеде в рамках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спортивно-развлекательных программ.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приняли около 50 семей с детьми; </a:t>
            </a:r>
          </a:p>
          <a:p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ВелоСубботники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участники сообщества помогают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уборке,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облагораживании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3404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err="1" smtClean="0"/>
              <a:t>Велопарады</a:t>
            </a:r>
            <a:r>
              <a:rPr lang="ru-RU" sz="2400" dirty="0" smtClean="0"/>
              <a:t> в Пушкино собирают до 350 участников</a:t>
            </a:r>
            <a:endParaRPr lang="ru-RU" sz="24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636" y="1270000"/>
            <a:ext cx="3796331" cy="253138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3887461"/>
            <a:ext cx="3796331" cy="25313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190" y="3897161"/>
            <a:ext cx="3781782" cy="25216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268" y="1279702"/>
            <a:ext cx="3781782" cy="252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44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#</a:t>
            </a:r>
            <a:r>
              <a:rPr lang="ru-RU" sz="2800" dirty="0" err="1" smtClean="0"/>
              <a:t>велоДЕТИпушкино</a:t>
            </a:r>
            <a:r>
              <a:rPr lang="ru-RU" sz="2800" dirty="0" smtClean="0"/>
              <a:t> направление деятельности 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33" y="1453242"/>
            <a:ext cx="3284665" cy="246606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1" y="4057650"/>
            <a:ext cx="3563015" cy="23758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154" y="1453242"/>
            <a:ext cx="3698380" cy="24660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397" y="4057650"/>
            <a:ext cx="3488596" cy="23193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840" y="1453242"/>
            <a:ext cx="3284665" cy="24660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414" y="4057650"/>
            <a:ext cx="3478378" cy="231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815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Мероприятия «</a:t>
            </a:r>
            <a:r>
              <a:rPr lang="ru-RU" dirty="0" err="1" smtClean="0"/>
              <a:t>ВелоПушкино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04" y="1270000"/>
            <a:ext cx="3491278" cy="2621189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196" y="1270000"/>
            <a:ext cx="3931017" cy="26211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04" y="4102553"/>
            <a:ext cx="3491278" cy="26211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00" y="4091793"/>
            <a:ext cx="3933321" cy="26211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892" y="1269999"/>
            <a:ext cx="4204607" cy="262118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893" y="4102553"/>
            <a:ext cx="4204606" cy="262118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77334" y="3314700"/>
            <a:ext cx="2114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Вело Экскурсия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55321" y="6343650"/>
            <a:ext cx="1738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Вело Поход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35435" y="4366921"/>
            <a:ext cx="1861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66314" y="3314700"/>
            <a:ext cx="3012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Lavra Bike Challenge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8368393" y="6316045"/>
            <a:ext cx="2220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Вело Экскурсия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666990" y="3400231"/>
            <a:ext cx="2268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Lavra Bike Challenge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2802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Акция «На работу на велосипеде»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58" y="1270000"/>
            <a:ext cx="3462261" cy="259669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595" y="1269999"/>
            <a:ext cx="3540883" cy="26556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58" y="4073526"/>
            <a:ext cx="3462261" cy="25966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910" y="4063546"/>
            <a:ext cx="3475568" cy="26066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157" y="2786970"/>
            <a:ext cx="3439885" cy="257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472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Городское сообщество «</a:t>
            </a:r>
            <a:r>
              <a:rPr lang="ru-RU" dirty="0" err="1" smtClean="0"/>
              <a:t>ВелоПушкино</a:t>
            </a:r>
            <a:r>
              <a:rPr lang="ru-RU" dirty="0" smtClean="0"/>
              <a:t>»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	Сообщество было создано инициативными гражданами в 2015 году. Сегодня «</a:t>
            </a:r>
            <a:r>
              <a:rPr lang="ru-RU" dirty="0" err="1" smtClean="0"/>
              <a:t>ВелоПушкино</a:t>
            </a:r>
            <a:r>
              <a:rPr lang="ru-RU" dirty="0" smtClean="0"/>
              <a:t>» это сообщество со своей историей, традициями, мероприятиями.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2017г., 2018 г. лауреаты премии «Наше Подмосковье».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В 2019 году Людмила </a:t>
            </a:r>
            <a:r>
              <a:rPr lang="ru-RU" dirty="0" err="1" smtClean="0"/>
              <a:t>Ионова</a:t>
            </a:r>
            <a:r>
              <a:rPr lang="ru-RU" dirty="0" smtClean="0"/>
              <a:t> выиграла грант Федерального агентства </a:t>
            </a:r>
            <a:r>
              <a:rPr lang="ru-RU" dirty="0" err="1" smtClean="0"/>
              <a:t>Росмолодежь</a:t>
            </a:r>
            <a:r>
              <a:rPr lang="ru-RU" dirty="0" smtClean="0"/>
              <a:t> с проектом «Осенний </a:t>
            </a:r>
            <a:r>
              <a:rPr lang="ru-RU" dirty="0" err="1" smtClean="0"/>
              <a:t>велопарад</a:t>
            </a:r>
            <a:r>
              <a:rPr lang="ru-RU" dirty="0" smtClean="0"/>
              <a:t> в Пушкино». </a:t>
            </a:r>
            <a:r>
              <a:rPr lang="ru-RU" dirty="0" err="1" smtClean="0"/>
              <a:t>Велопарад</a:t>
            </a:r>
            <a:r>
              <a:rPr lang="ru-RU" dirty="0" smtClean="0"/>
              <a:t> прошел 22 сентября 2019 года в рамках «Дня без автомобиля». 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err="1" smtClean="0"/>
              <a:t>Велопушкино</a:t>
            </a:r>
            <a:r>
              <a:rPr lang="ru-RU" dirty="0" smtClean="0"/>
              <a:t> это движение, существующее на общественных началах. Вступление в сообщество добровольное. Участие в мероприятиях, выездах буднего и выходного дня бесплатное.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5401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5-ти летние планы: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Зарегистрировать городское сообщество «</a:t>
            </a:r>
            <a:r>
              <a:rPr lang="ru-RU" dirty="0" err="1" smtClean="0"/>
              <a:t>ВелоПушкино</a:t>
            </a:r>
            <a:r>
              <a:rPr lang="ru-RU" dirty="0" smtClean="0"/>
              <a:t>»  как спортивную организацию;</a:t>
            </a:r>
          </a:p>
          <a:p>
            <a:r>
              <a:rPr lang="ru-RU" dirty="0" smtClean="0"/>
              <a:t>Открыть детскую велосипедную школу;</a:t>
            </a:r>
          </a:p>
          <a:p>
            <a:r>
              <a:rPr lang="ru-RU" dirty="0" smtClean="0"/>
              <a:t>Запустить социальную рекламу по пропаганде ПДД для велосипедистов;</a:t>
            </a:r>
          </a:p>
          <a:p>
            <a:r>
              <a:rPr lang="ru-RU" dirty="0" smtClean="0"/>
              <a:t>Провести </a:t>
            </a:r>
            <a:r>
              <a:rPr lang="ru-RU" dirty="0" err="1" smtClean="0"/>
              <a:t>велофестиваль</a:t>
            </a:r>
            <a:r>
              <a:rPr lang="ru-RU" dirty="0" smtClean="0"/>
              <a:t>, который объединит спортсменов, любителей и приверженцев ЗОЖ области;</a:t>
            </a:r>
          </a:p>
          <a:p>
            <a:r>
              <a:rPr lang="ru-RU" dirty="0" smtClean="0"/>
              <a:t>Создать </a:t>
            </a:r>
            <a:r>
              <a:rPr lang="ru-RU" dirty="0" err="1" smtClean="0"/>
              <a:t>велоинфраструктуру</a:t>
            </a:r>
            <a:r>
              <a:rPr lang="ru-RU" dirty="0" smtClean="0"/>
              <a:t> в городе. Создать проект велосипедных маршрутов;</a:t>
            </a:r>
          </a:p>
          <a:p>
            <a:r>
              <a:rPr lang="ru-RU" dirty="0" smtClean="0"/>
              <a:t>Популяризация велосипеда, как средства передвижения среди населения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4610745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169</TotalTime>
  <Words>180</Words>
  <Application>Microsoft Office PowerPoint</Application>
  <PresentationFormat>Широкоэкранный</PresentationFormat>
  <Paragraphs>39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Times New Roman</vt:lpstr>
      <vt:lpstr>Trebuchet MS</vt:lpstr>
      <vt:lpstr>Wingdings 3</vt:lpstr>
      <vt:lpstr>Аспект</vt:lpstr>
      <vt:lpstr>Городское сообщество «ВелоПушкино»</vt:lpstr>
      <vt:lpstr>Городское сообщество «ВелоПушкино» Цель проекта:</vt:lpstr>
      <vt:lpstr>Достижения «ВелоПушкино»</vt:lpstr>
      <vt:lpstr>Велопарады в Пушкино собирают до 350 участников</vt:lpstr>
      <vt:lpstr>#велоДЕТИпушкино направление деятельности </vt:lpstr>
      <vt:lpstr>Мероприятия «ВелоПушкино»</vt:lpstr>
      <vt:lpstr>Акция «На работу на велосипеде»</vt:lpstr>
      <vt:lpstr>Городское сообщество «ВелоПушкино» </vt:lpstr>
      <vt:lpstr>Наши 5-ти летние планы: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Городское сообщество «ВелоПушкино»</dc:title>
  <dc:creator>Сергей</dc:creator>
  <cp:lastModifiedBy>Сергей</cp:lastModifiedBy>
  <cp:revision>18</cp:revision>
  <dcterms:created xsi:type="dcterms:W3CDTF">2019-11-28T12:10:13Z</dcterms:created>
  <dcterms:modified xsi:type="dcterms:W3CDTF">2019-12-14T11:42:09Z</dcterms:modified>
</cp:coreProperties>
</file>