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F52B102-B6EE-2545-821D-BC402FBE46AB}">
          <p14:sldIdLst>
            <p14:sldId id="256"/>
            <p14:sldId id="262"/>
            <p14:sldId id="257"/>
            <p14:sldId id="258"/>
            <p14:sldId id="259"/>
            <p14:sldId id="260"/>
            <p14:sldId id="261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0"/>
    <p:restoredTop sz="94609"/>
  </p:normalViewPr>
  <p:slideViewPr>
    <p:cSldViewPr snapToGrid="0" snapToObjects="1">
      <p:cViewPr varScale="1">
        <p:scale>
          <a:sx n="93" d="100"/>
          <a:sy n="93" d="100"/>
        </p:scale>
        <p:origin x="6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47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006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20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055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63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770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197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989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75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96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219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069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0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550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7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562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7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B14284-B914-5145-9072-589BE5431A3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F2594AA-D8B8-424F-A82A-20307E9BF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0675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3C05BC-71CB-A44C-AD0F-C39EB449F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927"/>
            <a:ext cx="12192001" cy="68649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F56EE-3678-4245-AF31-36E55C8C4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412979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Интерактивная детская спортивная площадка "</a:t>
            </a:r>
            <a:r>
              <a:rPr lang="en" b="1" dirty="0" err="1">
                <a:latin typeface="Arial Rounded MT Bold" panose="020F0704030504030204" pitchFamily="34" charset="0"/>
              </a:rPr>
              <a:t>SpaceWorld</a:t>
            </a:r>
            <a:r>
              <a:rPr lang="en" b="1" dirty="0">
                <a:latin typeface="Arial Rounded MT Bold" panose="020F0704030504030204" pitchFamily="34" charset="0"/>
              </a:rPr>
              <a:t>"</a:t>
            </a:r>
            <a:endParaRPr lang="ru-RU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B9C4BB-A3ED-E940-B0A6-9078626B4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8618" y="4907756"/>
            <a:ext cx="5320145" cy="1655762"/>
          </a:xfrm>
        </p:spPr>
        <p:txBody>
          <a:bodyPr>
            <a:normAutofit/>
          </a:bodyPr>
          <a:lstStyle/>
          <a:p>
            <a:r>
              <a:rPr lang="ru-RU" b="1" dirty="0"/>
              <a:t>Выполнила: магистрант </a:t>
            </a:r>
            <a:r>
              <a:rPr lang="en-US" b="1" dirty="0"/>
              <a:t>I</a:t>
            </a:r>
            <a:r>
              <a:rPr lang="ru-RU" b="1" dirty="0"/>
              <a:t> курса Поволжской </a:t>
            </a:r>
            <a:r>
              <a:rPr lang="ru-RU" b="1" dirty="0" err="1"/>
              <a:t>ГАФКСиТ</a:t>
            </a:r>
            <a:endParaRPr lang="ru-RU" b="1" dirty="0"/>
          </a:p>
          <a:p>
            <a:r>
              <a:rPr lang="ru-RU" b="1" dirty="0" err="1"/>
              <a:t>Назмиева</a:t>
            </a:r>
            <a:r>
              <a:rPr lang="ru-RU" b="1" dirty="0"/>
              <a:t> Г</a:t>
            </a:r>
            <a:r>
              <a:rPr lang="ru-RU" b="1" dirty="0">
                <a:solidFill>
                  <a:schemeClr val="bg1"/>
                </a:solidFill>
              </a:rPr>
              <a:t>.И.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02DF20-5618-FC46-B2F1-81E9037C6A03}"/>
              </a:ext>
            </a:extLst>
          </p:cNvPr>
          <p:cNvSpPr txBox="1"/>
          <p:nvPr/>
        </p:nvSpPr>
        <p:spPr>
          <a:xfrm>
            <a:off x="526473" y="969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1274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62E3B7A-F633-6942-8E93-98B898427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287" y="1604433"/>
            <a:ext cx="10131425" cy="364913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600" dirty="0"/>
              <a:t>Участие в программе </a:t>
            </a:r>
            <a:r>
              <a:rPr lang="ru-RU" sz="3500" dirty="0"/>
              <a:t>«100 городских лидеров» — программа развития городских сообществ для их активного вовлечения в процесс изменения городов к лучшему. </a:t>
            </a:r>
          </a:p>
          <a:p>
            <a:pPr algn="ctr"/>
            <a:r>
              <a:rPr lang="ru-RU" sz="3600" dirty="0"/>
              <a:t>Регион - Республика Татарстан</a:t>
            </a:r>
          </a:p>
          <a:p>
            <a:pPr algn="ctr"/>
            <a:r>
              <a:rPr lang="ru-RU" sz="3600" dirty="0"/>
              <a:t>Город – Казань</a:t>
            </a:r>
          </a:p>
          <a:p>
            <a:pPr algn="ctr"/>
            <a:r>
              <a:rPr lang="ru-RU" sz="3600" dirty="0"/>
              <a:t>Расположение площадок – Жилые массивы города.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810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8CFE044-F13A-9D41-ABD7-E46D85FED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300" y="1253331"/>
            <a:ext cx="5102045" cy="4351338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i="1" dirty="0"/>
              <a:t>Цель проекта</a:t>
            </a:r>
            <a:r>
              <a:rPr lang="ru-RU" sz="3200" dirty="0"/>
              <a:t>: Создание максимально благоприятных условий для укрепления гармоничного физического и умственного  развития ребёнка. Формирование потребности в здоровом образе жизни.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0468C0-01C1-8144-9593-1F27923FE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92262"/>
            <a:ext cx="5420700" cy="352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7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646AE-7FFD-6048-8DCC-02478FEC9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/>
              <a:t>Задачи проекта</a:t>
            </a:r>
            <a:r>
              <a:rPr lang="ru-RU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7E66C4-DFDB-5B44-B90F-37A452EE5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30807"/>
            <a:ext cx="638001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dirty="0"/>
              <a:t>1.Формирование у детей позиции признания ценности здоровья, чувство ответственности за сохранение и укрепление своего здоровья.</a:t>
            </a:r>
          </a:p>
          <a:p>
            <a:pPr marL="0" indent="0">
              <a:buNone/>
            </a:pPr>
            <a:r>
              <a:rPr lang="ru-RU" sz="3200" dirty="0"/>
              <a:t>2.Расширять знания об объектах Вселенной.</a:t>
            </a:r>
          </a:p>
          <a:p>
            <a:pPr marL="0" indent="0">
              <a:buNone/>
            </a:pPr>
            <a:r>
              <a:rPr lang="ru-RU" sz="3200" dirty="0"/>
              <a:t>3.Расширение кругозора.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CE20B0-8C1E-8D45-9091-3C991C837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508" y="2065867"/>
            <a:ext cx="4611253" cy="32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63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0EE59-A683-8942-818E-7FAEF0977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18" y="574435"/>
            <a:ext cx="10988531" cy="14562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Целевая аудитория проекта - </a:t>
            </a:r>
            <a:r>
              <a:rPr lang="ru-RU" b="1" dirty="0"/>
              <a:t>дети 6 - 12 лет.</a:t>
            </a:r>
            <a:br>
              <a:rPr lang="ru-RU" dirty="0"/>
            </a:br>
            <a:r>
              <a:rPr lang="ru-RU" dirty="0"/>
              <a:t>Доступ к интерактивной детской спортивной площадке "</a:t>
            </a:r>
            <a:r>
              <a:rPr lang="en" dirty="0" err="1"/>
              <a:t>SpaceWorld</a:t>
            </a:r>
            <a:r>
              <a:rPr lang="en" dirty="0"/>
              <a:t>" </a:t>
            </a:r>
            <a:r>
              <a:rPr lang="ru-RU" dirty="0"/>
              <a:t>- </a:t>
            </a:r>
            <a:r>
              <a:rPr lang="ru-RU" b="1" dirty="0"/>
              <a:t>свободный.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4DCCF41-B4EE-1547-A2FA-17B45F1EF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2065867"/>
            <a:ext cx="5389417" cy="42176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26D3F5-6CCB-D645-8583-F64EA574B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437" y="2106276"/>
            <a:ext cx="5317330" cy="41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13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A71BE6-06F6-6E4F-BD9B-BEFF66582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/>
              <a:t>Краткое описание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D1B024-948D-3742-85C7-150DA8D70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59588"/>
            <a:ext cx="10131425" cy="3649133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Детский спортивный интерактивный парк, способствующий в форме игры изучению детьми космического пространства. Снаряды на спортивной площадке "</a:t>
            </a:r>
            <a:r>
              <a:rPr lang="en" sz="3200" dirty="0" err="1"/>
              <a:t>SpaceWorld</a:t>
            </a:r>
            <a:r>
              <a:rPr lang="en" sz="3200" dirty="0"/>
              <a:t>" </a:t>
            </a:r>
            <a:r>
              <a:rPr lang="ru-RU" sz="3200" dirty="0"/>
              <a:t>будут иметь вид масштабированной Вселенной (планеты, их </a:t>
            </a:r>
            <a:r>
              <a:rPr lang="ru-RU" sz="3200" dirty="0" err="1"/>
              <a:t>спутники,созвездия</a:t>
            </a:r>
            <a:r>
              <a:rPr lang="ru-RU" sz="3200" dirty="0"/>
              <a:t>, черные дыры и т.п.). </a:t>
            </a:r>
          </a:p>
        </p:txBody>
      </p:sp>
    </p:spTree>
    <p:extLst>
      <p:ext uri="{BB962C8B-B14F-4D97-AF65-F5344CB8AC3E}">
        <p14:creationId xmlns:p14="http://schemas.microsoft.com/office/powerpoint/2010/main" val="859293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2865AC7-FAC6-8B46-A7AE-6180CE5B7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287" y="299413"/>
            <a:ext cx="10131425" cy="364913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Проект "</a:t>
            </a:r>
            <a:r>
              <a:rPr lang="en" sz="3600" dirty="0" err="1"/>
              <a:t>SpaceWorld</a:t>
            </a:r>
            <a:r>
              <a:rPr lang="en" sz="3600" dirty="0"/>
              <a:t>" </a:t>
            </a:r>
            <a:r>
              <a:rPr lang="ru-RU" sz="3600" dirty="0"/>
              <a:t>способствует поддержанию здорового образа жизни детей, их разностороннему развитию и повышению интереса к астрономии.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E51D91-0979-4848-BADB-0293AB1B5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796" y="3429000"/>
            <a:ext cx="3901931" cy="3131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AB697-2F2F-5D49-B8ED-77CE2AE59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429" y="3527222"/>
            <a:ext cx="4402283" cy="293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84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42B13F-F389-794C-9286-FCAE0AEA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A06E047-6FDD-3343-860E-4EF61CC09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86379"/>
          </a:xfrm>
        </p:spPr>
      </p:pic>
    </p:spTree>
    <p:extLst>
      <p:ext uri="{BB962C8B-B14F-4D97-AF65-F5344CB8AC3E}">
        <p14:creationId xmlns:p14="http://schemas.microsoft.com/office/powerpoint/2010/main" val="10500992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Небесная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{8920DC61-775E-EF48-B6BD-FF60F7EB0C22}tf10001058</Template>
  <TotalTime>25</TotalTime>
  <Words>160</Words>
  <Application>Microsoft Macintosh PowerPoint</Application>
  <PresentationFormat>Широкоэкранный</PresentationFormat>
  <Paragraphs>16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Arial Rounded MT Bold</vt:lpstr>
      <vt:lpstr>Calibri</vt:lpstr>
      <vt:lpstr>Calibri Light</vt:lpstr>
      <vt:lpstr>Небесная</vt:lpstr>
      <vt:lpstr>Интерактивная детская спортивная площадка "SpaceWorld"</vt:lpstr>
      <vt:lpstr>Презентация PowerPoint</vt:lpstr>
      <vt:lpstr>Презентация PowerPoint</vt:lpstr>
      <vt:lpstr>Задачи проекта:</vt:lpstr>
      <vt:lpstr>Целевая аудитория проекта - дети 6 - 12 лет. Доступ к интерактивной детской спортивной площадке "SpaceWorld" - свободный.</vt:lpstr>
      <vt:lpstr>Краткое описание проекта: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детская спортивная площадка "SpaceWorld"</dc:title>
  <dc:creator>Microsoft Office User</dc:creator>
  <cp:lastModifiedBy>Microsoft Office User</cp:lastModifiedBy>
  <cp:revision>4</cp:revision>
  <dcterms:created xsi:type="dcterms:W3CDTF">2019-12-12T22:12:36Z</dcterms:created>
  <dcterms:modified xsi:type="dcterms:W3CDTF">2019-12-12T22:39:06Z</dcterms:modified>
</cp:coreProperties>
</file>