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DDBF5-30F5-45C5-802D-4E23B6D27CE8}" type="doc">
      <dgm:prSet loTypeId="urn:microsoft.com/office/officeart/2005/8/layout/vList6" loCatId="list" qsTypeId="urn:microsoft.com/office/officeart/2005/8/quickstyle/3d4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62BD4DF-5CAA-44FA-8689-2DB682BAAA21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Новое арт-кафе, созданное из материала демонтированных зданий и переработанного мусора. </a:t>
          </a:r>
          <a:endParaRPr lang="ru-RU" sz="1800" dirty="0">
            <a:solidFill>
              <a:schemeClr val="tx1"/>
            </a:solidFill>
          </a:endParaRPr>
        </a:p>
      </dgm:t>
    </dgm:pt>
    <dgm:pt modelId="{E4B45C9C-7E87-413A-88F7-F638D0BA81CF}" type="parTrans" cxnId="{CACC41CC-5F17-42B8-9F23-BE73BCD45E9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613B509-502F-4170-BB84-D72CCE218945}" type="sibTrans" cxnId="{CACC41CC-5F17-42B8-9F23-BE73BCD45E9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25AFF85-B19B-4AF5-840A-7F7B35486A9C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Это креативное и экологческое пространство для творчества!</a:t>
          </a:r>
          <a:endParaRPr lang="ru-RU" sz="1800" dirty="0">
            <a:solidFill>
              <a:schemeClr val="tx1"/>
            </a:solidFill>
          </a:endParaRPr>
        </a:p>
      </dgm:t>
    </dgm:pt>
    <dgm:pt modelId="{30018C59-28BB-4334-84E6-E8E05336EF3D}" type="parTrans" cxnId="{7C3B2CBF-A86C-494A-B554-A73473D09EC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6EE3A01-0F51-4D29-A90A-B955BC13A978}" type="sibTrans" cxnId="{7C3B2CBF-A86C-494A-B554-A73473D09EC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8DCAE4B-7ECF-4442-887F-0A697950445F}" type="pres">
      <dgm:prSet presAssocID="{AF9DDBF5-30F5-45C5-802D-4E23B6D27C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756E07-BFCF-41F0-AD43-2C5B4A96412C}" type="pres">
      <dgm:prSet presAssocID="{962BD4DF-5CAA-44FA-8689-2DB682BAAA21}" presName="linNode" presStyleCnt="0"/>
      <dgm:spPr/>
    </dgm:pt>
    <dgm:pt modelId="{F28BB146-F666-40D5-8617-3761631A39F5}" type="pres">
      <dgm:prSet presAssocID="{962BD4DF-5CAA-44FA-8689-2DB682BAAA2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DA406-FB51-4DB7-A1CD-AD8A38A483A2}" type="pres">
      <dgm:prSet presAssocID="{962BD4DF-5CAA-44FA-8689-2DB682BAAA21}" presName="childShp" presStyleLbl="bgAccFollowNode1" presStyleIdx="0" presStyleCnt="2">
        <dgm:presLayoutVars>
          <dgm:bulletEnabled val="1"/>
        </dgm:presLayoutVars>
      </dgm:prSet>
      <dgm:spPr/>
    </dgm:pt>
    <dgm:pt modelId="{35A1F1E9-E9DF-45F8-B1A1-11F2D4BFC35C}" type="pres">
      <dgm:prSet presAssocID="{2613B509-502F-4170-BB84-D72CCE218945}" presName="spacing" presStyleCnt="0"/>
      <dgm:spPr/>
    </dgm:pt>
    <dgm:pt modelId="{1CE2E4FA-45D5-4939-A96E-AAE61D572C5E}" type="pres">
      <dgm:prSet presAssocID="{125AFF85-B19B-4AF5-840A-7F7B35486A9C}" presName="linNode" presStyleCnt="0"/>
      <dgm:spPr/>
    </dgm:pt>
    <dgm:pt modelId="{C2CF5E86-CCA1-47DA-9BFD-F0AB6EBBF57D}" type="pres">
      <dgm:prSet presAssocID="{125AFF85-B19B-4AF5-840A-7F7B35486A9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FE631-B5E1-4561-8616-B5DD8B867A8D}" type="pres">
      <dgm:prSet presAssocID="{125AFF85-B19B-4AF5-840A-7F7B35486A9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BBE0C01-E420-4D80-BF13-634707239E77}" type="presOf" srcId="{125AFF85-B19B-4AF5-840A-7F7B35486A9C}" destId="{C2CF5E86-CCA1-47DA-9BFD-F0AB6EBBF57D}" srcOrd="0" destOrd="0" presId="urn:microsoft.com/office/officeart/2005/8/layout/vList6"/>
    <dgm:cxn modelId="{CACC41CC-5F17-42B8-9F23-BE73BCD45E9E}" srcId="{AF9DDBF5-30F5-45C5-802D-4E23B6D27CE8}" destId="{962BD4DF-5CAA-44FA-8689-2DB682BAAA21}" srcOrd="0" destOrd="0" parTransId="{E4B45C9C-7E87-413A-88F7-F638D0BA81CF}" sibTransId="{2613B509-502F-4170-BB84-D72CCE218945}"/>
    <dgm:cxn modelId="{7C3B2CBF-A86C-494A-B554-A73473D09ECF}" srcId="{AF9DDBF5-30F5-45C5-802D-4E23B6D27CE8}" destId="{125AFF85-B19B-4AF5-840A-7F7B35486A9C}" srcOrd="1" destOrd="0" parTransId="{30018C59-28BB-4334-84E6-E8E05336EF3D}" sibTransId="{B6EE3A01-0F51-4D29-A90A-B955BC13A978}"/>
    <dgm:cxn modelId="{65952614-9022-4179-8B74-FF30C470F595}" type="presOf" srcId="{962BD4DF-5CAA-44FA-8689-2DB682BAAA21}" destId="{F28BB146-F666-40D5-8617-3761631A39F5}" srcOrd="0" destOrd="0" presId="urn:microsoft.com/office/officeart/2005/8/layout/vList6"/>
    <dgm:cxn modelId="{504FC47E-F8C0-4D9F-B87B-E50B88777E76}" type="presOf" srcId="{AF9DDBF5-30F5-45C5-802D-4E23B6D27CE8}" destId="{48DCAE4B-7ECF-4442-887F-0A697950445F}" srcOrd="0" destOrd="0" presId="urn:microsoft.com/office/officeart/2005/8/layout/vList6"/>
    <dgm:cxn modelId="{9C20186D-333D-4713-96BE-84F08C5A016B}" type="presParOf" srcId="{48DCAE4B-7ECF-4442-887F-0A697950445F}" destId="{CF756E07-BFCF-41F0-AD43-2C5B4A96412C}" srcOrd="0" destOrd="0" presId="urn:microsoft.com/office/officeart/2005/8/layout/vList6"/>
    <dgm:cxn modelId="{7E0F4D50-DB5D-4223-86CA-AA448B6A312C}" type="presParOf" srcId="{CF756E07-BFCF-41F0-AD43-2C5B4A96412C}" destId="{F28BB146-F666-40D5-8617-3761631A39F5}" srcOrd="0" destOrd="0" presId="urn:microsoft.com/office/officeart/2005/8/layout/vList6"/>
    <dgm:cxn modelId="{1BA98E60-5843-4F99-B058-8682AAFDEE5A}" type="presParOf" srcId="{CF756E07-BFCF-41F0-AD43-2C5B4A96412C}" destId="{346DA406-FB51-4DB7-A1CD-AD8A38A483A2}" srcOrd="1" destOrd="0" presId="urn:microsoft.com/office/officeart/2005/8/layout/vList6"/>
    <dgm:cxn modelId="{D8FCC646-D83E-4F66-8AE5-7F37BFF9C44B}" type="presParOf" srcId="{48DCAE4B-7ECF-4442-887F-0A697950445F}" destId="{35A1F1E9-E9DF-45F8-B1A1-11F2D4BFC35C}" srcOrd="1" destOrd="0" presId="urn:microsoft.com/office/officeart/2005/8/layout/vList6"/>
    <dgm:cxn modelId="{3B4192CB-7661-44C2-801F-90F14B17D3C5}" type="presParOf" srcId="{48DCAE4B-7ECF-4442-887F-0A697950445F}" destId="{1CE2E4FA-45D5-4939-A96E-AAE61D572C5E}" srcOrd="2" destOrd="0" presId="urn:microsoft.com/office/officeart/2005/8/layout/vList6"/>
    <dgm:cxn modelId="{AEC468C4-3FAD-4B96-82D8-34270EEF893A}" type="presParOf" srcId="{1CE2E4FA-45D5-4939-A96E-AAE61D572C5E}" destId="{C2CF5E86-CCA1-47DA-9BFD-F0AB6EBBF57D}" srcOrd="0" destOrd="0" presId="urn:microsoft.com/office/officeart/2005/8/layout/vList6"/>
    <dgm:cxn modelId="{2218D413-03E2-4B02-9C7B-32EAC0197C2F}" type="presParOf" srcId="{1CE2E4FA-45D5-4939-A96E-AAE61D572C5E}" destId="{1C3FE631-B5E1-4561-8616-B5DD8B867A8D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5229B-7598-4E07-BB16-78094DCD6BF3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37FB5B-E4B4-459E-90F0-8191E9EF2FEF}">
      <dgm:prSet/>
      <dgm:spPr/>
      <dgm:t>
        <a:bodyPr/>
        <a:lstStyle/>
        <a:p>
          <a:pPr rtl="0"/>
          <a:r>
            <a:rPr lang="ru-RU" dirty="0" smtClean="0"/>
            <a:t>ул.Охотская, 2</a:t>
          </a:r>
          <a:endParaRPr lang="ru-RU" dirty="0"/>
        </a:p>
      </dgm:t>
    </dgm:pt>
    <dgm:pt modelId="{614694C7-D4DF-4419-8E5C-8C8234B0FCAE}" type="parTrans" cxnId="{259D2517-C7E0-4D13-AB56-2B24848369A9}">
      <dgm:prSet/>
      <dgm:spPr/>
      <dgm:t>
        <a:bodyPr/>
        <a:lstStyle/>
        <a:p>
          <a:endParaRPr lang="ru-RU"/>
        </a:p>
      </dgm:t>
    </dgm:pt>
    <dgm:pt modelId="{C5C31ED1-94AA-4E4A-ADDD-EB22A8633729}" type="sibTrans" cxnId="{259D2517-C7E0-4D13-AB56-2B24848369A9}">
      <dgm:prSet/>
      <dgm:spPr/>
      <dgm:t>
        <a:bodyPr/>
        <a:lstStyle/>
        <a:p>
          <a:endParaRPr lang="ru-RU"/>
        </a:p>
      </dgm:t>
    </dgm:pt>
    <dgm:pt modelId="{154F9C59-4472-41C1-9BA6-8F00DB01BE62}">
      <dgm:prSet/>
      <dgm:spPr/>
      <dgm:t>
        <a:bodyPr/>
        <a:lstStyle/>
        <a:p>
          <a:pPr rtl="0"/>
          <a:r>
            <a:rPr lang="ru-RU" dirty="0" smtClean="0"/>
            <a:t>ул. Зеленая, 5 лит. Б </a:t>
          </a:r>
          <a:endParaRPr lang="ru-RU" dirty="0"/>
        </a:p>
      </dgm:t>
    </dgm:pt>
    <dgm:pt modelId="{8FAAC508-ACB7-4829-87B3-40C4EAF8B1E0}" type="parTrans" cxnId="{D0BD07F1-221C-44A1-B46E-0D69178910B9}">
      <dgm:prSet/>
      <dgm:spPr/>
      <dgm:t>
        <a:bodyPr/>
        <a:lstStyle/>
        <a:p>
          <a:endParaRPr lang="ru-RU"/>
        </a:p>
      </dgm:t>
    </dgm:pt>
    <dgm:pt modelId="{967EC38E-23BF-4015-B48D-3A7082ADD980}" type="sibTrans" cxnId="{D0BD07F1-221C-44A1-B46E-0D69178910B9}">
      <dgm:prSet/>
      <dgm:spPr/>
      <dgm:t>
        <a:bodyPr/>
        <a:lstStyle/>
        <a:p>
          <a:endParaRPr lang="ru-RU"/>
        </a:p>
      </dgm:t>
    </dgm:pt>
    <dgm:pt modelId="{2A2B763B-03C1-4CF8-ADF7-44B74F8741EC}">
      <dgm:prSet/>
      <dgm:spPr/>
      <dgm:t>
        <a:bodyPr/>
        <a:lstStyle/>
        <a:p>
          <a:pPr rtl="0"/>
          <a:r>
            <a:rPr lang="ru-RU" dirty="0" err="1" smtClean="0"/>
            <a:t>ул.Багрия</a:t>
          </a:r>
          <a:r>
            <a:rPr lang="ru-RU" dirty="0" smtClean="0"/>
            <a:t>, 63</a:t>
          </a:r>
          <a:endParaRPr lang="ru-RU" dirty="0"/>
        </a:p>
      </dgm:t>
    </dgm:pt>
    <dgm:pt modelId="{BA051B85-6FB2-4189-B3FA-5829A05E137F}" type="parTrans" cxnId="{CCAF61C2-C913-44F2-83FF-C734C4020AFF}">
      <dgm:prSet/>
      <dgm:spPr/>
      <dgm:t>
        <a:bodyPr/>
        <a:lstStyle/>
        <a:p>
          <a:endParaRPr lang="ru-RU"/>
        </a:p>
      </dgm:t>
    </dgm:pt>
    <dgm:pt modelId="{538408BB-8E32-4870-8C69-A870024164F9}" type="sibTrans" cxnId="{CCAF61C2-C913-44F2-83FF-C734C4020AFF}">
      <dgm:prSet/>
      <dgm:spPr/>
      <dgm:t>
        <a:bodyPr/>
        <a:lstStyle/>
        <a:p>
          <a:endParaRPr lang="ru-RU"/>
        </a:p>
      </dgm:t>
    </dgm:pt>
    <dgm:pt modelId="{BC237574-3DD5-46F4-BDE6-CA59B241D420}">
      <dgm:prSet/>
      <dgm:spPr/>
      <dgm:t>
        <a:bodyPr/>
        <a:lstStyle/>
        <a:p>
          <a:pPr rtl="0"/>
          <a:r>
            <a:rPr lang="ru-RU" dirty="0" smtClean="0"/>
            <a:t>ул. Корабельная, 1</a:t>
          </a:r>
          <a:endParaRPr lang="ru-RU" dirty="0"/>
        </a:p>
      </dgm:t>
    </dgm:pt>
    <dgm:pt modelId="{DACE5CEA-7733-4D37-9E43-0C46B9D8F661}" type="parTrans" cxnId="{CD9FDC13-A5C0-42E3-811B-E61CA528D0D6}">
      <dgm:prSet/>
      <dgm:spPr/>
      <dgm:t>
        <a:bodyPr/>
        <a:lstStyle/>
        <a:p>
          <a:endParaRPr lang="ru-RU"/>
        </a:p>
      </dgm:t>
    </dgm:pt>
    <dgm:pt modelId="{B0F50DFA-89E0-4ED7-BD74-93FF19B59EEF}" type="sibTrans" cxnId="{CD9FDC13-A5C0-42E3-811B-E61CA528D0D6}">
      <dgm:prSet/>
      <dgm:spPr/>
      <dgm:t>
        <a:bodyPr/>
        <a:lstStyle/>
        <a:p>
          <a:endParaRPr lang="ru-RU"/>
        </a:p>
      </dgm:t>
    </dgm:pt>
    <dgm:pt modelId="{C6F0EDE1-3151-42C3-B98B-510930A8FADD}">
      <dgm:prSet/>
      <dgm:spPr/>
      <dgm:t>
        <a:bodyPr/>
        <a:lstStyle/>
        <a:p>
          <a:pPr rtl="0"/>
          <a:r>
            <a:rPr lang="ru-RU" dirty="0" smtClean="0"/>
            <a:t>Нефтяная, 27а (</a:t>
          </a:r>
          <a:r>
            <a:rPr lang="ru-RU" dirty="0" err="1" smtClean="0"/>
            <a:t>Инкерман</a:t>
          </a:r>
          <a:r>
            <a:rPr lang="ru-RU" dirty="0" smtClean="0"/>
            <a:t>)</a:t>
          </a:r>
          <a:endParaRPr lang="ru-RU" dirty="0"/>
        </a:p>
      </dgm:t>
    </dgm:pt>
    <dgm:pt modelId="{0DBE0C24-B01F-4CD0-8DF1-B631F5868D8F}" type="parTrans" cxnId="{5BB9623C-485A-449F-9E98-9206406EB7D0}">
      <dgm:prSet/>
      <dgm:spPr/>
      <dgm:t>
        <a:bodyPr/>
        <a:lstStyle/>
        <a:p>
          <a:endParaRPr lang="ru-RU"/>
        </a:p>
      </dgm:t>
    </dgm:pt>
    <dgm:pt modelId="{7DA21CB0-6101-448C-B85C-4C184E5A919D}" type="sibTrans" cxnId="{5BB9623C-485A-449F-9E98-9206406EB7D0}">
      <dgm:prSet/>
      <dgm:spPr/>
      <dgm:t>
        <a:bodyPr/>
        <a:lstStyle/>
        <a:p>
          <a:endParaRPr lang="ru-RU"/>
        </a:p>
      </dgm:t>
    </dgm:pt>
    <dgm:pt modelId="{42DA262A-3339-470B-9133-2F14C98721D4}">
      <dgm:prSet/>
      <dgm:spPr/>
      <dgm:t>
        <a:bodyPr/>
        <a:lstStyle/>
        <a:p>
          <a:pPr rtl="0"/>
          <a:r>
            <a:rPr lang="ru-RU" dirty="0" smtClean="0"/>
            <a:t>Профсоюзная, 1 (Балаклава)</a:t>
          </a:r>
          <a:endParaRPr lang="ru-RU" dirty="0"/>
        </a:p>
      </dgm:t>
    </dgm:pt>
    <dgm:pt modelId="{014CE906-5449-4548-BB00-222D8002D68C}" type="parTrans" cxnId="{840ABD1A-E863-4A98-883E-7E710C398C48}">
      <dgm:prSet/>
      <dgm:spPr/>
      <dgm:t>
        <a:bodyPr/>
        <a:lstStyle/>
        <a:p>
          <a:endParaRPr lang="ru-RU"/>
        </a:p>
      </dgm:t>
    </dgm:pt>
    <dgm:pt modelId="{0F8B8CAC-C22C-4B29-8470-3403785738B4}" type="sibTrans" cxnId="{840ABD1A-E863-4A98-883E-7E710C398C48}">
      <dgm:prSet/>
      <dgm:spPr/>
      <dgm:t>
        <a:bodyPr/>
        <a:lstStyle/>
        <a:p>
          <a:endParaRPr lang="ru-RU"/>
        </a:p>
      </dgm:t>
    </dgm:pt>
    <dgm:pt modelId="{3361C230-0EC1-4B92-AADC-A1A92782FED9}">
      <dgm:prSet/>
      <dgm:spPr/>
      <dgm:t>
        <a:bodyPr/>
        <a:lstStyle/>
        <a:p>
          <a:pPr rtl="0"/>
          <a:r>
            <a:rPr lang="ru-RU" dirty="0" smtClean="0"/>
            <a:t>Ул. Истомина 12</a:t>
          </a:r>
          <a:endParaRPr lang="ru-RU" dirty="0"/>
        </a:p>
      </dgm:t>
    </dgm:pt>
    <dgm:pt modelId="{BAB2DF7C-E81E-4A37-B7CB-0F901732EF96}" type="parTrans" cxnId="{78379FA2-E5C5-44F1-960C-73BF9EA6F95B}">
      <dgm:prSet/>
      <dgm:spPr/>
      <dgm:t>
        <a:bodyPr/>
        <a:lstStyle/>
        <a:p>
          <a:endParaRPr lang="ru-RU"/>
        </a:p>
      </dgm:t>
    </dgm:pt>
    <dgm:pt modelId="{EC7B7626-D760-4E92-B4A1-7E442C5E8C80}" type="sibTrans" cxnId="{78379FA2-E5C5-44F1-960C-73BF9EA6F95B}">
      <dgm:prSet/>
      <dgm:spPr/>
      <dgm:t>
        <a:bodyPr/>
        <a:lstStyle/>
        <a:p>
          <a:endParaRPr lang="ru-RU"/>
        </a:p>
      </dgm:t>
    </dgm:pt>
    <dgm:pt modelId="{9417A1D3-B49E-469C-8333-EB83F9EC828C}" type="pres">
      <dgm:prSet presAssocID="{D115229B-7598-4E07-BB16-78094DCD6BF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C8E5A-690A-4AAB-B8B2-3A2F4AB04C65}" type="pres">
      <dgm:prSet presAssocID="{4537FB5B-E4B4-459E-90F0-8191E9EF2FEF}" presName="circ1" presStyleLbl="vennNode1" presStyleIdx="0" presStyleCnt="7"/>
      <dgm:spPr/>
    </dgm:pt>
    <dgm:pt modelId="{43C232DC-EE31-4A0B-ACD7-5B220A978A42}" type="pres">
      <dgm:prSet presAssocID="{4537FB5B-E4B4-459E-90F0-8191E9EF2F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ECEBA-21EB-425B-AF9B-6B03E5457B2C}" type="pres">
      <dgm:prSet presAssocID="{154F9C59-4472-41C1-9BA6-8F00DB01BE62}" presName="circ2" presStyleLbl="vennNode1" presStyleIdx="1" presStyleCnt="7"/>
      <dgm:spPr/>
    </dgm:pt>
    <dgm:pt modelId="{992AC974-7CC2-437B-88C0-A95AAE8C7C5D}" type="pres">
      <dgm:prSet presAssocID="{154F9C59-4472-41C1-9BA6-8F00DB01BE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11DD-1787-4B50-BD94-49915DC712D3}" type="pres">
      <dgm:prSet presAssocID="{2A2B763B-03C1-4CF8-ADF7-44B74F8741EC}" presName="circ3" presStyleLbl="vennNode1" presStyleIdx="2" presStyleCnt="7"/>
      <dgm:spPr/>
    </dgm:pt>
    <dgm:pt modelId="{AC2EB44F-C858-4918-9AB6-C33D56FB4E1E}" type="pres">
      <dgm:prSet presAssocID="{2A2B763B-03C1-4CF8-ADF7-44B74F8741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B954B-FFBA-4B70-92BC-25D512D9A55B}" type="pres">
      <dgm:prSet presAssocID="{BC237574-3DD5-46F4-BDE6-CA59B241D420}" presName="circ4" presStyleLbl="vennNode1" presStyleIdx="3" presStyleCnt="7"/>
      <dgm:spPr/>
    </dgm:pt>
    <dgm:pt modelId="{F1A1611B-C028-4518-8928-266DA4E0142A}" type="pres">
      <dgm:prSet presAssocID="{BC237574-3DD5-46F4-BDE6-CA59B241D42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A4034-6288-4305-A6FC-EEB6A832ADAC}" type="pres">
      <dgm:prSet presAssocID="{C6F0EDE1-3151-42C3-B98B-510930A8FADD}" presName="circ5" presStyleLbl="vennNode1" presStyleIdx="4" presStyleCnt="7"/>
      <dgm:spPr/>
    </dgm:pt>
    <dgm:pt modelId="{AE19CBB6-B0F1-4621-AB89-49601398823F}" type="pres">
      <dgm:prSet presAssocID="{C6F0EDE1-3151-42C3-B98B-510930A8FAD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A0E38-EE20-4355-9D91-F4EB8EA7F647}" type="pres">
      <dgm:prSet presAssocID="{42DA262A-3339-470B-9133-2F14C98721D4}" presName="circ6" presStyleLbl="vennNode1" presStyleIdx="5" presStyleCnt="7"/>
      <dgm:spPr/>
    </dgm:pt>
    <dgm:pt modelId="{AF05ED0D-8DE3-4C0C-8D46-647B9F0FC145}" type="pres">
      <dgm:prSet presAssocID="{42DA262A-3339-470B-9133-2F14C98721D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BCFEB-BEBC-4FE7-9D77-38FA029504CE}" type="pres">
      <dgm:prSet presAssocID="{3361C230-0EC1-4B92-AADC-A1A92782FED9}" presName="circ7" presStyleLbl="vennNode1" presStyleIdx="6" presStyleCnt="7"/>
      <dgm:spPr/>
    </dgm:pt>
    <dgm:pt modelId="{A503A4A1-634D-48B8-BAEB-317B90BAE54D}" type="pres">
      <dgm:prSet presAssocID="{3361C230-0EC1-4B92-AADC-A1A92782FED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CE748-BD3F-401C-9ABF-B5DB90957266}" type="presOf" srcId="{3361C230-0EC1-4B92-AADC-A1A92782FED9}" destId="{A503A4A1-634D-48B8-BAEB-317B90BAE54D}" srcOrd="0" destOrd="0" presId="urn:microsoft.com/office/officeart/2005/8/layout/venn1"/>
    <dgm:cxn modelId="{5BB9623C-485A-449F-9E98-9206406EB7D0}" srcId="{D115229B-7598-4E07-BB16-78094DCD6BF3}" destId="{C6F0EDE1-3151-42C3-B98B-510930A8FADD}" srcOrd="4" destOrd="0" parTransId="{0DBE0C24-B01F-4CD0-8DF1-B631F5868D8F}" sibTransId="{7DA21CB0-6101-448C-B85C-4C184E5A919D}"/>
    <dgm:cxn modelId="{54433C0F-E189-43EF-9CF9-1E8157D05BD5}" type="presOf" srcId="{4537FB5B-E4B4-459E-90F0-8191E9EF2FEF}" destId="{43C232DC-EE31-4A0B-ACD7-5B220A978A42}" srcOrd="0" destOrd="0" presId="urn:microsoft.com/office/officeart/2005/8/layout/venn1"/>
    <dgm:cxn modelId="{56D6750C-5D2F-4AC2-BFE2-07C92AC7221B}" type="presOf" srcId="{42DA262A-3339-470B-9133-2F14C98721D4}" destId="{AF05ED0D-8DE3-4C0C-8D46-647B9F0FC145}" srcOrd="0" destOrd="0" presId="urn:microsoft.com/office/officeart/2005/8/layout/venn1"/>
    <dgm:cxn modelId="{6486330A-A421-4971-8056-96C23B066038}" type="presOf" srcId="{2A2B763B-03C1-4CF8-ADF7-44B74F8741EC}" destId="{AC2EB44F-C858-4918-9AB6-C33D56FB4E1E}" srcOrd="0" destOrd="0" presId="urn:microsoft.com/office/officeart/2005/8/layout/venn1"/>
    <dgm:cxn modelId="{FBC682A3-F14C-4011-99E9-14AE470654CB}" type="presOf" srcId="{BC237574-3DD5-46F4-BDE6-CA59B241D420}" destId="{F1A1611B-C028-4518-8928-266DA4E0142A}" srcOrd="0" destOrd="0" presId="urn:microsoft.com/office/officeart/2005/8/layout/venn1"/>
    <dgm:cxn modelId="{77DAA5AE-FAE4-47DF-BC29-D710BBDC719C}" type="presOf" srcId="{154F9C59-4472-41C1-9BA6-8F00DB01BE62}" destId="{992AC974-7CC2-437B-88C0-A95AAE8C7C5D}" srcOrd="0" destOrd="0" presId="urn:microsoft.com/office/officeart/2005/8/layout/venn1"/>
    <dgm:cxn modelId="{840ABD1A-E863-4A98-883E-7E710C398C48}" srcId="{D115229B-7598-4E07-BB16-78094DCD6BF3}" destId="{42DA262A-3339-470B-9133-2F14C98721D4}" srcOrd="5" destOrd="0" parTransId="{014CE906-5449-4548-BB00-222D8002D68C}" sibTransId="{0F8B8CAC-C22C-4B29-8470-3403785738B4}"/>
    <dgm:cxn modelId="{78379FA2-E5C5-44F1-960C-73BF9EA6F95B}" srcId="{D115229B-7598-4E07-BB16-78094DCD6BF3}" destId="{3361C230-0EC1-4B92-AADC-A1A92782FED9}" srcOrd="6" destOrd="0" parTransId="{BAB2DF7C-E81E-4A37-B7CB-0F901732EF96}" sibTransId="{EC7B7626-D760-4E92-B4A1-7E442C5E8C80}"/>
    <dgm:cxn modelId="{D0BD07F1-221C-44A1-B46E-0D69178910B9}" srcId="{D115229B-7598-4E07-BB16-78094DCD6BF3}" destId="{154F9C59-4472-41C1-9BA6-8F00DB01BE62}" srcOrd="1" destOrd="0" parTransId="{8FAAC508-ACB7-4829-87B3-40C4EAF8B1E0}" sibTransId="{967EC38E-23BF-4015-B48D-3A7082ADD980}"/>
    <dgm:cxn modelId="{A6F269FC-2E58-43AB-988B-CF10C50B2D60}" type="presOf" srcId="{C6F0EDE1-3151-42C3-B98B-510930A8FADD}" destId="{AE19CBB6-B0F1-4621-AB89-49601398823F}" srcOrd="0" destOrd="0" presId="urn:microsoft.com/office/officeart/2005/8/layout/venn1"/>
    <dgm:cxn modelId="{CCAF61C2-C913-44F2-83FF-C734C4020AFF}" srcId="{D115229B-7598-4E07-BB16-78094DCD6BF3}" destId="{2A2B763B-03C1-4CF8-ADF7-44B74F8741EC}" srcOrd="2" destOrd="0" parTransId="{BA051B85-6FB2-4189-B3FA-5829A05E137F}" sibTransId="{538408BB-8E32-4870-8C69-A870024164F9}"/>
    <dgm:cxn modelId="{792D65D7-A988-42E3-A047-4E655AA3C62D}" type="presOf" srcId="{D115229B-7598-4E07-BB16-78094DCD6BF3}" destId="{9417A1D3-B49E-469C-8333-EB83F9EC828C}" srcOrd="0" destOrd="0" presId="urn:microsoft.com/office/officeart/2005/8/layout/venn1"/>
    <dgm:cxn modelId="{CD9FDC13-A5C0-42E3-811B-E61CA528D0D6}" srcId="{D115229B-7598-4E07-BB16-78094DCD6BF3}" destId="{BC237574-3DD5-46F4-BDE6-CA59B241D420}" srcOrd="3" destOrd="0" parTransId="{DACE5CEA-7733-4D37-9E43-0C46B9D8F661}" sibTransId="{B0F50DFA-89E0-4ED7-BD74-93FF19B59EEF}"/>
    <dgm:cxn modelId="{259D2517-C7E0-4D13-AB56-2B24848369A9}" srcId="{D115229B-7598-4E07-BB16-78094DCD6BF3}" destId="{4537FB5B-E4B4-459E-90F0-8191E9EF2FEF}" srcOrd="0" destOrd="0" parTransId="{614694C7-D4DF-4419-8E5C-8C8234B0FCAE}" sibTransId="{C5C31ED1-94AA-4E4A-ADDD-EB22A8633729}"/>
    <dgm:cxn modelId="{7DDBC1F4-CB39-4D62-8D67-C29DAD82CA3E}" type="presParOf" srcId="{9417A1D3-B49E-469C-8333-EB83F9EC828C}" destId="{B8EC8E5A-690A-4AAB-B8B2-3A2F4AB04C65}" srcOrd="0" destOrd="0" presId="urn:microsoft.com/office/officeart/2005/8/layout/venn1"/>
    <dgm:cxn modelId="{61617D42-72ED-45F3-AD7E-9162AF8863C3}" type="presParOf" srcId="{9417A1D3-B49E-469C-8333-EB83F9EC828C}" destId="{43C232DC-EE31-4A0B-ACD7-5B220A978A42}" srcOrd="1" destOrd="0" presId="urn:microsoft.com/office/officeart/2005/8/layout/venn1"/>
    <dgm:cxn modelId="{8AA87081-013A-4DB1-AD83-430EEC3C4962}" type="presParOf" srcId="{9417A1D3-B49E-469C-8333-EB83F9EC828C}" destId="{827ECEBA-21EB-425B-AF9B-6B03E5457B2C}" srcOrd="2" destOrd="0" presId="urn:microsoft.com/office/officeart/2005/8/layout/venn1"/>
    <dgm:cxn modelId="{262DFAC3-D8B2-4616-8A63-BF6B75212568}" type="presParOf" srcId="{9417A1D3-B49E-469C-8333-EB83F9EC828C}" destId="{992AC974-7CC2-437B-88C0-A95AAE8C7C5D}" srcOrd="3" destOrd="0" presId="urn:microsoft.com/office/officeart/2005/8/layout/venn1"/>
    <dgm:cxn modelId="{8B0B3E91-F161-4DE2-AF1C-8027E6E3F008}" type="presParOf" srcId="{9417A1D3-B49E-469C-8333-EB83F9EC828C}" destId="{68C411DD-1787-4B50-BD94-49915DC712D3}" srcOrd="4" destOrd="0" presId="urn:microsoft.com/office/officeart/2005/8/layout/venn1"/>
    <dgm:cxn modelId="{2D2C9D83-90AD-4745-95A9-94605E981478}" type="presParOf" srcId="{9417A1D3-B49E-469C-8333-EB83F9EC828C}" destId="{AC2EB44F-C858-4918-9AB6-C33D56FB4E1E}" srcOrd="5" destOrd="0" presId="urn:microsoft.com/office/officeart/2005/8/layout/venn1"/>
    <dgm:cxn modelId="{7F608483-C974-4C57-9F3B-4D6E66199B09}" type="presParOf" srcId="{9417A1D3-B49E-469C-8333-EB83F9EC828C}" destId="{AE4B954B-FFBA-4B70-92BC-25D512D9A55B}" srcOrd="6" destOrd="0" presId="urn:microsoft.com/office/officeart/2005/8/layout/venn1"/>
    <dgm:cxn modelId="{21C3ADC8-7F9F-4DC4-8B06-A520EB323DBF}" type="presParOf" srcId="{9417A1D3-B49E-469C-8333-EB83F9EC828C}" destId="{F1A1611B-C028-4518-8928-266DA4E0142A}" srcOrd="7" destOrd="0" presId="urn:microsoft.com/office/officeart/2005/8/layout/venn1"/>
    <dgm:cxn modelId="{8A864186-F053-4F1B-A0E5-E742941AA036}" type="presParOf" srcId="{9417A1D3-B49E-469C-8333-EB83F9EC828C}" destId="{4FFA4034-6288-4305-A6FC-EEB6A832ADAC}" srcOrd="8" destOrd="0" presId="urn:microsoft.com/office/officeart/2005/8/layout/venn1"/>
    <dgm:cxn modelId="{0E729C79-3193-4A50-BD57-E3649E3EDEDC}" type="presParOf" srcId="{9417A1D3-B49E-469C-8333-EB83F9EC828C}" destId="{AE19CBB6-B0F1-4621-AB89-49601398823F}" srcOrd="9" destOrd="0" presId="urn:microsoft.com/office/officeart/2005/8/layout/venn1"/>
    <dgm:cxn modelId="{7D26742E-D0FC-4C62-87CA-B32BDE908956}" type="presParOf" srcId="{9417A1D3-B49E-469C-8333-EB83F9EC828C}" destId="{DC2A0E38-EE20-4355-9D91-F4EB8EA7F647}" srcOrd="10" destOrd="0" presId="urn:microsoft.com/office/officeart/2005/8/layout/venn1"/>
    <dgm:cxn modelId="{7F251A23-8EAC-443F-982F-393C430962D8}" type="presParOf" srcId="{9417A1D3-B49E-469C-8333-EB83F9EC828C}" destId="{AF05ED0D-8DE3-4C0C-8D46-647B9F0FC145}" srcOrd="11" destOrd="0" presId="urn:microsoft.com/office/officeart/2005/8/layout/venn1"/>
    <dgm:cxn modelId="{70C1AE33-FCAF-485F-BDF8-514BE1B282C6}" type="presParOf" srcId="{9417A1D3-B49E-469C-8333-EB83F9EC828C}" destId="{D38BCFEB-BEBC-4FE7-9D77-38FA029504CE}" srcOrd="12" destOrd="0" presId="urn:microsoft.com/office/officeart/2005/8/layout/venn1"/>
    <dgm:cxn modelId="{D5E3A10B-6A23-4B2D-A649-F340C3436012}" type="presParOf" srcId="{9417A1D3-B49E-469C-8333-EB83F9EC828C}" destId="{A503A4A1-634D-48B8-BAEB-317B90BAE54D}" srcOrd="13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2F517-580F-4783-A805-3BD4087A968E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6A81986-182E-48BB-B295-7DCBD962400B}">
      <dgm:prSet/>
      <dgm:spPr/>
      <dgm:t>
        <a:bodyPr/>
        <a:lstStyle/>
        <a:p>
          <a:pPr algn="ctr" rtl="0"/>
          <a:r>
            <a:rPr lang="ru-RU" b="0" dirty="0" smtClean="0">
              <a:solidFill>
                <a:schemeClr val="tx1"/>
              </a:solidFill>
            </a:rPr>
            <a:t>Необходимые пластиковые отходы можно добыть на мусорном полигоне Севастополя, при условии соблюдения раздельной сортировки бытовых отходов жителями города</a:t>
          </a:r>
          <a:endParaRPr lang="ru-RU" b="0" dirty="0">
            <a:solidFill>
              <a:schemeClr val="tx1"/>
            </a:solidFill>
          </a:endParaRPr>
        </a:p>
      </dgm:t>
    </dgm:pt>
    <dgm:pt modelId="{93251579-4563-4F76-9438-FA8AEBD23CE3}" type="parTrans" cxnId="{8B182DE5-CA7D-407F-A1FE-A89D0DE03A5E}">
      <dgm:prSet/>
      <dgm:spPr/>
      <dgm:t>
        <a:bodyPr/>
        <a:lstStyle/>
        <a:p>
          <a:endParaRPr lang="ru-RU"/>
        </a:p>
      </dgm:t>
    </dgm:pt>
    <dgm:pt modelId="{6EAEBF9D-F240-47E9-AE1F-744627BDC6FA}" type="sibTrans" cxnId="{8B182DE5-CA7D-407F-A1FE-A89D0DE03A5E}">
      <dgm:prSet/>
      <dgm:spPr/>
      <dgm:t>
        <a:bodyPr/>
        <a:lstStyle/>
        <a:p>
          <a:endParaRPr lang="ru-RU"/>
        </a:p>
      </dgm:t>
    </dgm:pt>
    <dgm:pt modelId="{BB2A8812-A3CC-4F55-A5E8-CB94D199F846}" type="pres">
      <dgm:prSet presAssocID="{3352F517-580F-4783-A805-3BD4087A96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FEF1C-02CD-4A1A-8BF0-C2ED713F801B}" type="pres">
      <dgm:prSet presAssocID="{96A81986-182E-48BB-B295-7DCBD962400B}" presName="composite" presStyleCnt="0"/>
      <dgm:spPr/>
    </dgm:pt>
    <dgm:pt modelId="{16AE06DD-D5AA-45AD-925F-FC1486A7EFD7}" type="pres">
      <dgm:prSet presAssocID="{96A81986-182E-48BB-B295-7DCBD962400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9312D-D471-4453-8981-8523618AAA65}" type="pres">
      <dgm:prSet presAssocID="{96A81986-182E-48BB-B295-7DCBD962400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B182DE5-CA7D-407F-A1FE-A89D0DE03A5E}" srcId="{3352F517-580F-4783-A805-3BD4087A968E}" destId="{96A81986-182E-48BB-B295-7DCBD962400B}" srcOrd="0" destOrd="0" parTransId="{93251579-4563-4F76-9438-FA8AEBD23CE3}" sibTransId="{6EAEBF9D-F240-47E9-AE1F-744627BDC6FA}"/>
    <dgm:cxn modelId="{DA952BDB-DF34-4C53-AE22-F5DA2987DDCA}" type="presOf" srcId="{3352F517-580F-4783-A805-3BD4087A968E}" destId="{BB2A8812-A3CC-4F55-A5E8-CB94D199F846}" srcOrd="0" destOrd="0" presId="urn:microsoft.com/office/officeart/2005/8/layout/hList1"/>
    <dgm:cxn modelId="{E548118A-A41C-453F-9724-CBCF84D7FCF4}" type="presOf" srcId="{96A81986-182E-48BB-B295-7DCBD962400B}" destId="{16AE06DD-D5AA-45AD-925F-FC1486A7EFD7}" srcOrd="0" destOrd="0" presId="urn:microsoft.com/office/officeart/2005/8/layout/hList1"/>
    <dgm:cxn modelId="{A3DD86E0-640F-45D4-A586-483A17541CA2}" type="presParOf" srcId="{BB2A8812-A3CC-4F55-A5E8-CB94D199F846}" destId="{630FEF1C-02CD-4A1A-8BF0-C2ED713F801B}" srcOrd="0" destOrd="0" presId="urn:microsoft.com/office/officeart/2005/8/layout/hList1"/>
    <dgm:cxn modelId="{12BC9B42-836F-45CB-BE92-865C5673081A}" type="presParOf" srcId="{630FEF1C-02CD-4A1A-8BF0-C2ED713F801B}" destId="{16AE06DD-D5AA-45AD-925F-FC1486A7EFD7}" srcOrd="0" destOrd="0" presId="urn:microsoft.com/office/officeart/2005/8/layout/hList1"/>
    <dgm:cxn modelId="{7FB974E0-EB8E-4963-BC5F-54098689339E}" type="presParOf" srcId="{630FEF1C-02CD-4A1A-8BF0-C2ED713F801B}" destId="{A8F9312D-D471-4453-8981-8523618AAA65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5EF17-5FF2-4268-96F7-65DD8C924F08}" type="doc">
      <dgm:prSet loTypeId="urn:microsoft.com/office/officeart/2005/8/layout/process4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07C963D-5756-459C-BCC1-A5057A73507A}">
      <dgm:prSet custT="1"/>
      <dgm:spPr/>
      <dgm:t>
        <a:bodyPr/>
        <a:lstStyle/>
        <a:p>
          <a:pPr rtl="0"/>
          <a:r>
            <a:rPr lang="ru-RU" sz="1800" b="0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Измельчение отходов</a:t>
          </a:r>
          <a:endParaRPr lang="ru-RU" sz="1800" b="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4355B2D-8251-43E6-B746-98EFB4FDA8FF}" type="parTrans" cxnId="{447C6520-2F2C-4B0A-910A-1241B3D8EA07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D52231C-6E57-438E-8B57-8430202D1411}" type="sibTrans" cxnId="{447C6520-2F2C-4B0A-910A-1241B3D8EA07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A950EBA-EEBF-4DC2-AD04-DDF60DE955C9}">
      <dgm:prSet custT="1"/>
      <dgm:spPr/>
      <dgm:t>
        <a:bodyPr/>
        <a:lstStyle/>
        <a:p>
          <a:pPr rtl="0"/>
          <a:r>
            <a:rPr lang="ru-RU" sz="1800" b="0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Добавление воды</a:t>
          </a:r>
          <a:endParaRPr lang="ru-RU" sz="1800" b="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6CFB616-5DCB-4C91-950A-54DB0F45CA33}" type="parTrans" cxnId="{3ABE8E18-234A-42EA-B8E0-5936054B4319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6FD7463-B3CC-4EB1-9B44-2454F26A865B}" type="sibTrans" cxnId="{3ABE8E18-234A-42EA-B8E0-5936054B4319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23DD28-14FB-463C-8D8D-46A13020A1A9}">
      <dgm:prSet custT="1"/>
      <dgm:spPr/>
      <dgm:t>
        <a:bodyPr/>
        <a:lstStyle/>
        <a:p>
          <a:pPr rtl="0"/>
          <a:r>
            <a:rPr lang="ru-RU" sz="1800" b="0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Превращение цементных частиц в молочко</a:t>
          </a:r>
          <a:endParaRPr lang="ru-RU" sz="1800" b="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27A427-0C23-4940-A2D5-3494FC8DEE68}" type="parTrans" cxnId="{ADBFAB92-BC6F-42F2-9C01-DF161C35F322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83890E-141F-4483-BEC3-DD40EE2B0EE5}" type="sibTrans" cxnId="{ADBFAB92-BC6F-42F2-9C01-DF161C35F322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0D1167D-BE00-4B23-AE94-0F5F4CCBE6B2}">
      <dgm:prSet custT="1"/>
      <dgm:spPr/>
      <dgm:t>
        <a:bodyPr/>
        <a:lstStyle/>
        <a:p>
          <a:pPr rtl="0"/>
          <a:r>
            <a:rPr lang="ru-RU" sz="1800" b="0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Разделение щебня и твердых фракций, цементного молочка от песка</a:t>
          </a:r>
          <a:endParaRPr lang="ru-RU" sz="1800" b="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DCFEB13-ECE8-476C-824E-042CD6C43C9D}" type="parTrans" cxnId="{72B44CFB-944A-420B-9C06-2A9B760BA4D3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49F1CDC-E2A9-4BFA-B3AD-4EE837D94D6D}" type="sibTrans" cxnId="{72B44CFB-944A-420B-9C06-2A9B760BA4D3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994327-EE73-46CE-94E7-92ADEBDA040D}">
      <dgm:prSet custT="1"/>
      <dgm:spPr/>
      <dgm:t>
        <a:bodyPr/>
        <a:lstStyle/>
        <a:p>
          <a:pPr rtl="0"/>
          <a:r>
            <a:rPr lang="ru-RU" sz="1800" b="0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Разделение твердых фракций</a:t>
          </a:r>
          <a:endParaRPr lang="ru-RU" sz="1800" b="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3483988-CC35-4C61-809E-82D385C7FB7B}" type="parTrans" cxnId="{F22FE5C7-47B4-44E7-8AC7-6E85731ACB4E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EEA9B20-B721-43BF-9C52-A217641E4BAC}" type="sibTrans" cxnId="{F22FE5C7-47B4-44E7-8AC7-6E85731ACB4E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6742C3E-871D-46E7-9C5E-E2789FE2936B}">
      <dgm:prSet custT="1"/>
      <dgm:spPr/>
      <dgm:t>
        <a:bodyPr/>
        <a:lstStyle/>
        <a:p>
          <a:pPr rtl="0"/>
          <a:r>
            <a:rPr lang="ru-RU" sz="1800" b="0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Повторное применение – постройка фундамента и стен кафе</a:t>
          </a:r>
          <a:endParaRPr lang="ru-RU" sz="1800" b="0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14A4EA9-362B-4CE5-98F7-FA77EC610561}" type="parTrans" cxnId="{F146E44D-1C66-4AE3-B8A1-315755DC1176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F963A4-0F94-4DB3-8BE9-37F6CBBA372D}" type="sibTrans" cxnId="{F146E44D-1C66-4AE3-B8A1-315755DC1176}">
      <dgm:prSet/>
      <dgm:spPr/>
      <dgm:t>
        <a:bodyPr/>
        <a:lstStyle/>
        <a:p>
          <a:endParaRPr lang="ru-RU" sz="2400" b="0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92BC99F-55E2-4CD0-A2BE-89AEFDC4BC46}" type="pres">
      <dgm:prSet presAssocID="{2725EF17-5FF2-4268-96F7-65DD8C924F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4B14F7-BECA-436E-ACEF-DB0174C12CE9}" type="pres">
      <dgm:prSet presAssocID="{16742C3E-871D-46E7-9C5E-E2789FE2936B}" presName="boxAndChildren" presStyleCnt="0"/>
      <dgm:spPr/>
    </dgm:pt>
    <dgm:pt modelId="{1934C5E9-53E7-4B5C-8E79-2A8791CA6BEB}" type="pres">
      <dgm:prSet presAssocID="{16742C3E-871D-46E7-9C5E-E2789FE2936B}" presName="parentTextBox" presStyleLbl="node1" presStyleIdx="0" presStyleCnt="6"/>
      <dgm:spPr/>
      <dgm:t>
        <a:bodyPr/>
        <a:lstStyle/>
        <a:p>
          <a:endParaRPr lang="ru-RU"/>
        </a:p>
      </dgm:t>
    </dgm:pt>
    <dgm:pt modelId="{3EBA63B7-D286-4AD1-AEC3-3D05F0586A05}" type="pres">
      <dgm:prSet presAssocID="{9EEA9B20-B721-43BF-9C52-A217641E4BAC}" presName="sp" presStyleCnt="0"/>
      <dgm:spPr/>
    </dgm:pt>
    <dgm:pt modelId="{F34F4755-7EF3-4B3A-9580-1DD0DD777127}" type="pres">
      <dgm:prSet presAssocID="{C8994327-EE73-46CE-94E7-92ADEBDA040D}" presName="arrowAndChildren" presStyleCnt="0"/>
      <dgm:spPr/>
    </dgm:pt>
    <dgm:pt modelId="{41F3A31E-04DA-4043-9304-88CC53316C0E}" type="pres">
      <dgm:prSet presAssocID="{C8994327-EE73-46CE-94E7-92ADEBDA040D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16BC1FA8-B9AC-4AEF-8956-99847E0ADBA1}" type="pres">
      <dgm:prSet presAssocID="{749F1CDC-E2A9-4BFA-B3AD-4EE837D94D6D}" presName="sp" presStyleCnt="0"/>
      <dgm:spPr/>
    </dgm:pt>
    <dgm:pt modelId="{397CD829-1925-4304-9B20-F0B565DE9540}" type="pres">
      <dgm:prSet presAssocID="{70D1167D-BE00-4B23-AE94-0F5F4CCBE6B2}" presName="arrowAndChildren" presStyleCnt="0"/>
      <dgm:spPr/>
    </dgm:pt>
    <dgm:pt modelId="{104C632C-5E84-4FBB-A91E-5E2DA683307F}" type="pres">
      <dgm:prSet presAssocID="{70D1167D-BE00-4B23-AE94-0F5F4CCBE6B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6EEFE976-EDDA-4A52-8BDC-C6599865275B}" type="pres">
      <dgm:prSet presAssocID="{B683890E-141F-4483-BEC3-DD40EE2B0EE5}" presName="sp" presStyleCnt="0"/>
      <dgm:spPr/>
    </dgm:pt>
    <dgm:pt modelId="{26AE4407-C8D2-42C9-AFE5-ABA504B74B74}" type="pres">
      <dgm:prSet presAssocID="{E723DD28-14FB-463C-8D8D-46A13020A1A9}" presName="arrowAndChildren" presStyleCnt="0"/>
      <dgm:spPr/>
    </dgm:pt>
    <dgm:pt modelId="{60F35DFE-1272-424D-9AF1-4262EEBA72F5}" type="pres">
      <dgm:prSet presAssocID="{E723DD28-14FB-463C-8D8D-46A13020A1A9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A3A4D492-E1CA-44F5-B695-9F6E252E760C}" type="pres">
      <dgm:prSet presAssocID="{46FD7463-B3CC-4EB1-9B44-2454F26A865B}" presName="sp" presStyleCnt="0"/>
      <dgm:spPr/>
    </dgm:pt>
    <dgm:pt modelId="{2D69DFF5-59D6-4B34-A91A-19D2DF8215C2}" type="pres">
      <dgm:prSet presAssocID="{7A950EBA-EEBF-4DC2-AD04-DDF60DE955C9}" presName="arrowAndChildren" presStyleCnt="0"/>
      <dgm:spPr/>
    </dgm:pt>
    <dgm:pt modelId="{C7A22673-7E65-41F3-9A2F-028C531299A7}" type="pres">
      <dgm:prSet presAssocID="{7A950EBA-EEBF-4DC2-AD04-DDF60DE955C9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10E96F1D-635D-4F47-8676-C326E3E616AB}" type="pres">
      <dgm:prSet presAssocID="{8D52231C-6E57-438E-8B57-8430202D1411}" presName="sp" presStyleCnt="0"/>
      <dgm:spPr/>
    </dgm:pt>
    <dgm:pt modelId="{B673B624-DDB4-43A1-9FFD-9AEF32AE730F}" type="pres">
      <dgm:prSet presAssocID="{107C963D-5756-459C-BCC1-A5057A73507A}" presName="arrowAndChildren" presStyleCnt="0"/>
      <dgm:spPr/>
    </dgm:pt>
    <dgm:pt modelId="{24D88C16-5280-4FD9-A88C-DEBF9D9B9F01}" type="pres">
      <dgm:prSet presAssocID="{107C963D-5756-459C-BCC1-A5057A73507A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2B44CFB-944A-420B-9C06-2A9B760BA4D3}" srcId="{2725EF17-5FF2-4268-96F7-65DD8C924F08}" destId="{70D1167D-BE00-4B23-AE94-0F5F4CCBE6B2}" srcOrd="3" destOrd="0" parTransId="{9DCFEB13-ECE8-476C-824E-042CD6C43C9D}" sibTransId="{749F1CDC-E2A9-4BFA-B3AD-4EE837D94D6D}"/>
    <dgm:cxn modelId="{8736F8B2-3EDA-45B0-996D-602875E5B5DA}" type="presOf" srcId="{7A950EBA-EEBF-4DC2-AD04-DDF60DE955C9}" destId="{C7A22673-7E65-41F3-9A2F-028C531299A7}" srcOrd="0" destOrd="0" presId="urn:microsoft.com/office/officeart/2005/8/layout/process4"/>
    <dgm:cxn modelId="{3ABE8E18-234A-42EA-B8E0-5936054B4319}" srcId="{2725EF17-5FF2-4268-96F7-65DD8C924F08}" destId="{7A950EBA-EEBF-4DC2-AD04-DDF60DE955C9}" srcOrd="1" destOrd="0" parTransId="{66CFB616-5DCB-4C91-950A-54DB0F45CA33}" sibTransId="{46FD7463-B3CC-4EB1-9B44-2454F26A865B}"/>
    <dgm:cxn modelId="{F146E44D-1C66-4AE3-B8A1-315755DC1176}" srcId="{2725EF17-5FF2-4268-96F7-65DD8C924F08}" destId="{16742C3E-871D-46E7-9C5E-E2789FE2936B}" srcOrd="5" destOrd="0" parTransId="{C14A4EA9-362B-4CE5-98F7-FA77EC610561}" sibTransId="{9FF963A4-0F94-4DB3-8BE9-37F6CBBA372D}"/>
    <dgm:cxn modelId="{AFA63412-6E0E-4BBD-A0A3-8058D3563593}" type="presOf" srcId="{E723DD28-14FB-463C-8D8D-46A13020A1A9}" destId="{60F35DFE-1272-424D-9AF1-4262EEBA72F5}" srcOrd="0" destOrd="0" presId="urn:microsoft.com/office/officeart/2005/8/layout/process4"/>
    <dgm:cxn modelId="{447C6520-2F2C-4B0A-910A-1241B3D8EA07}" srcId="{2725EF17-5FF2-4268-96F7-65DD8C924F08}" destId="{107C963D-5756-459C-BCC1-A5057A73507A}" srcOrd="0" destOrd="0" parTransId="{D4355B2D-8251-43E6-B746-98EFB4FDA8FF}" sibTransId="{8D52231C-6E57-438E-8B57-8430202D1411}"/>
    <dgm:cxn modelId="{10667055-A0A9-48B6-951B-01361ED7A574}" type="presOf" srcId="{16742C3E-871D-46E7-9C5E-E2789FE2936B}" destId="{1934C5E9-53E7-4B5C-8E79-2A8791CA6BEB}" srcOrd="0" destOrd="0" presId="urn:microsoft.com/office/officeart/2005/8/layout/process4"/>
    <dgm:cxn modelId="{9C48A920-2E91-4815-A8BE-7710B64B55BF}" type="presOf" srcId="{107C963D-5756-459C-BCC1-A5057A73507A}" destId="{24D88C16-5280-4FD9-A88C-DEBF9D9B9F01}" srcOrd="0" destOrd="0" presId="urn:microsoft.com/office/officeart/2005/8/layout/process4"/>
    <dgm:cxn modelId="{ADBFAB92-BC6F-42F2-9C01-DF161C35F322}" srcId="{2725EF17-5FF2-4268-96F7-65DD8C924F08}" destId="{E723DD28-14FB-463C-8D8D-46A13020A1A9}" srcOrd="2" destOrd="0" parTransId="{DF27A427-0C23-4940-A2D5-3494FC8DEE68}" sibTransId="{B683890E-141F-4483-BEC3-DD40EE2B0EE5}"/>
    <dgm:cxn modelId="{CC8C1B52-F305-49B1-AA85-5FBA9BA997B7}" type="presOf" srcId="{2725EF17-5FF2-4268-96F7-65DD8C924F08}" destId="{F92BC99F-55E2-4CD0-A2BE-89AEFDC4BC46}" srcOrd="0" destOrd="0" presId="urn:microsoft.com/office/officeart/2005/8/layout/process4"/>
    <dgm:cxn modelId="{D0B6B7CE-A347-4111-9D50-ED9A92A46C15}" type="presOf" srcId="{C8994327-EE73-46CE-94E7-92ADEBDA040D}" destId="{41F3A31E-04DA-4043-9304-88CC53316C0E}" srcOrd="0" destOrd="0" presId="urn:microsoft.com/office/officeart/2005/8/layout/process4"/>
    <dgm:cxn modelId="{F22FE5C7-47B4-44E7-8AC7-6E85731ACB4E}" srcId="{2725EF17-5FF2-4268-96F7-65DD8C924F08}" destId="{C8994327-EE73-46CE-94E7-92ADEBDA040D}" srcOrd="4" destOrd="0" parTransId="{F3483988-CC35-4C61-809E-82D385C7FB7B}" sibTransId="{9EEA9B20-B721-43BF-9C52-A217641E4BAC}"/>
    <dgm:cxn modelId="{82873DD0-F897-40E0-B202-8EF2ECE10933}" type="presOf" srcId="{70D1167D-BE00-4B23-AE94-0F5F4CCBE6B2}" destId="{104C632C-5E84-4FBB-A91E-5E2DA683307F}" srcOrd="0" destOrd="0" presId="urn:microsoft.com/office/officeart/2005/8/layout/process4"/>
    <dgm:cxn modelId="{B045416D-5B70-4277-9B71-B0F384CCCF1F}" type="presParOf" srcId="{F92BC99F-55E2-4CD0-A2BE-89AEFDC4BC46}" destId="{DB4B14F7-BECA-436E-ACEF-DB0174C12CE9}" srcOrd="0" destOrd="0" presId="urn:microsoft.com/office/officeart/2005/8/layout/process4"/>
    <dgm:cxn modelId="{5B2AE653-0681-425D-8C79-79F4FF47FEA2}" type="presParOf" srcId="{DB4B14F7-BECA-436E-ACEF-DB0174C12CE9}" destId="{1934C5E9-53E7-4B5C-8E79-2A8791CA6BEB}" srcOrd="0" destOrd="0" presId="urn:microsoft.com/office/officeart/2005/8/layout/process4"/>
    <dgm:cxn modelId="{344E1640-D5D4-480F-9CE8-98B56C7FACC6}" type="presParOf" srcId="{F92BC99F-55E2-4CD0-A2BE-89AEFDC4BC46}" destId="{3EBA63B7-D286-4AD1-AEC3-3D05F0586A05}" srcOrd="1" destOrd="0" presId="urn:microsoft.com/office/officeart/2005/8/layout/process4"/>
    <dgm:cxn modelId="{D71286F5-9BE3-4D66-99B2-70A618397E4A}" type="presParOf" srcId="{F92BC99F-55E2-4CD0-A2BE-89AEFDC4BC46}" destId="{F34F4755-7EF3-4B3A-9580-1DD0DD777127}" srcOrd="2" destOrd="0" presId="urn:microsoft.com/office/officeart/2005/8/layout/process4"/>
    <dgm:cxn modelId="{9BA5E476-E939-415A-BF8A-2347364D7123}" type="presParOf" srcId="{F34F4755-7EF3-4B3A-9580-1DD0DD777127}" destId="{41F3A31E-04DA-4043-9304-88CC53316C0E}" srcOrd="0" destOrd="0" presId="urn:microsoft.com/office/officeart/2005/8/layout/process4"/>
    <dgm:cxn modelId="{7445B344-98B8-4C3B-853C-6F3C9A7AC338}" type="presParOf" srcId="{F92BC99F-55E2-4CD0-A2BE-89AEFDC4BC46}" destId="{16BC1FA8-B9AC-4AEF-8956-99847E0ADBA1}" srcOrd="3" destOrd="0" presId="urn:microsoft.com/office/officeart/2005/8/layout/process4"/>
    <dgm:cxn modelId="{F7BE4CFE-A801-4066-AA55-7279636902E9}" type="presParOf" srcId="{F92BC99F-55E2-4CD0-A2BE-89AEFDC4BC46}" destId="{397CD829-1925-4304-9B20-F0B565DE9540}" srcOrd="4" destOrd="0" presId="urn:microsoft.com/office/officeart/2005/8/layout/process4"/>
    <dgm:cxn modelId="{0F72E149-3CBD-447B-BC3A-207603010FDC}" type="presParOf" srcId="{397CD829-1925-4304-9B20-F0B565DE9540}" destId="{104C632C-5E84-4FBB-A91E-5E2DA683307F}" srcOrd="0" destOrd="0" presId="urn:microsoft.com/office/officeart/2005/8/layout/process4"/>
    <dgm:cxn modelId="{45290DA4-57E5-49B3-BA4E-30B186D47C4E}" type="presParOf" srcId="{F92BC99F-55E2-4CD0-A2BE-89AEFDC4BC46}" destId="{6EEFE976-EDDA-4A52-8BDC-C6599865275B}" srcOrd="5" destOrd="0" presId="urn:microsoft.com/office/officeart/2005/8/layout/process4"/>
    <dgm:cxn modelId="{A95E9254-B598-4C55-98E5-FEBF0D843EC4}" type="presParOf" srcId="{F92BC99F-55E2-4CD0-A2BE-89AEFDC4BC46}" destId="{26AE4407-C8D2-42C9-AFE5-ABA504B74B74}" srcOrd="6" destOrd="0" presId="urn:microsoft.com/office/officeart/2005/8/layout/process4"/>
    <dgm:cxn modelId="{EAC0A5B0-052F-4912-A4E6-EE6F1E84C506}" type="presParOf" srcId="{26AE4407-C8D2-42C9-AFE5-ABA504B74B74}" destId="{60F35DFE-1272-424D-9AF1-4262EEBA72F5}" srcOrd="0" destOrd="0" presId="urn:microsoft.com/office/officeart/2005/8/layout/process4"/>
    <dgm:cxn modelId="{A4FECF48-10B8-4923-B7FE-46A5B1A7E8F6}" type="presParOf" srcId="{F92BC99F-55E2-4CD0-A2BE-89AEFDC4BC46}" destId="{A3A4D492-E1CA-44F5-B695-9F6E252E760C}" srcOrd="7" destOrd="0" presId="urn:microsoft.com/office/officeart/2005/8/layout/process4"/>
    <dgm:cxn modelId="{5A2A9848-3C85-421D-B561-88211664B4AF}" type="presParOf" srcId="{F92BC99F-55E2-4CD0-A2BE-89AEFDC4BC46}" destId="{2D69DFF5-59D6-4B34-A91A-19D2DF8215C2}" srcOrd="8" destOrd="0" presId="urn:microsoft.com/office/officeart/2005/8/layout/process4"/>
    <dgm:cxn modelId="{4C1AC022-8D99-4EB6-923D-9DEF5983521F}" type="presParOf" srcId="{2D69DFF5-59D6-4B34-A91A-19D2DF8215C2}" destId="{C7A22673-7E65-41F3-9A2F-028C531299A7}" srcOrd="0" destOrd="0" presId="urn:microsoft.com/office/officeart/2005/8/layout/process4"/>
    <dgm:cxn modelId="{7A22C970-5AB1-477D-B4EE-443BB4EC633B}" type="presParOf" srcId="{F92BC99F-55E2-4CD0-A2BE-89AEFDC4BC46}" destId="{10E96F1D-635D-4F47-8676-C326E3E616AB}" srcOrd="9" destOrd="0" presId="urn:microsoft.com/office/officeart/2005/8/layout/process4"/>
    <dgm:cxn modelId="{EE66DCE8-46DC-4794-97AE-12A6D56DA1AE}" type="presParOf" srcId="{F92BC99F-55E2-4CD0-A2BE-89AEFDC4BC46}" destId="{B673B624-DDB4-43A1-9FFD-9AEF32AE730F}" srcOrd="10" destOrd="0" presId="urn:microsoft.com/office/officeart/2005/8/layout/process4"/>
    <dgm:cxn modelId="{85FEBBC3-BFD8-4BAB-A34B-F87A0939450F}" type="presParOf" srcId="{B673B624-DDB4-43A1-9FFD-9AEF32AE730F}" destId="{24D88C16-5280-4FD9-A88C-DEBF9D9B9F01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2847E-DF50-421A-AA4C-6CF2E5E45361}" type="doc">
      <dgm:prSet loTypeId="urn:microsoft.com/office/officeart/2005/8/layout/process4" loCatId="list" qsTypeId="urn:microsoft.com/office/officeart/2005/8/quickstyle/3d1" qsCatId="3D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3B9C7643-9955-48EB-9980-DDA27BBF555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Пластиковые отходы</a:t>
          </a:r>
          <a:endParaRPr lang="ru-RU" dirty="0">
            <a:solidFill>
              <a:schemeClr val="tx1"/>
            </a:solidFill>
          </a:endParaRPr>
        </a:p>
      </dgm:t>
    </dgm:pt>
    <dgm:pt modelId="{92BB28F2-8CE9-4D6C-AD5A-5DDB9416E183}" type="parTrans" cxnId="{C09D3A39-DE10-4286-8DEA-9B6EC57031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48B6D3-7990-4945-AC1F-06276BC6DABD}" type="sibTrans" cxnId="{C09D3A39-DE10-4286-8DEA-9B6EC57031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145457-7239-477E-A4A0-E15AEF8568A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Переработка</a:t>
          </a:r>
          <a:endParaRPr lang="ru-RU" dirty="0">
            <a:solidFill>
              <a:schemeClr val="tx1"/>
            </a:solidFill>
          </a:endParaRPr>
        </a:p>
      </dgm:t>
    </dgm:pt>
    <dgm:pt modelId="{16E02774-A2CE-4A4A-BF7A-130B9E18F59D}" type="parTrans" cxnId="{6EF995CD-B752-471B-8E1E-BE39DFC8C5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F183B4-3330-4CE6-BF5A-B425615044EA}" type="sibTrans" cxnId="{6EF995CD-B752-471B-8E1E-BE39DFC8C5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9E7549-8029-4E4F-BAE7-EE90350CF99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окна для кафе</a:t>
          </a:r>
          <a:endParaRPr lang="ru-RU" dirty="0">
            <a:solidFill>
              <a:schemeClr val="tx1"/>
            </a:solidFill>
          </a:endParaRPr>
        </a:p>
      </dgm:t>
    </dgm:pt>
    <dgm:pt modelId="{AB0B9F69-4CCD-4EC2-BE65-D4FB4585DEAB}" type="parTrans" cxnId="{771769E5-4886-445C-B0D7-56EEBF4514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7CA0A3-9C64-40A4-B060-3F98AD3CBB36}" type="sibTrans" cxnId="{771769E5-4886-445C-B0D7-56EEBF4514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A2262C-3E85-4EAE-8792-D42339C55F4B}" type="pres">
      <dgm:prSet presAssocID="{7922847E-DF50-421A-AA4C-6CF2E5E453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FFE88-659B-4D5D-8C54-8B0CAB4AA655}" type="pres">
      <dgm:prSet presAssocID="{DA9E7549-8029-4E4F-BAE7-EE90350CF999}" presName="boxAndChildren" presStyleCnt="0"/>
      <dgm:spPr/>
    </dgm:pt>
    <dgm:pt modelId="{5A5DE656-0D82-40B8-B3D3-771F9E68F23D}" type="pres">
      <dgm:prSet presAssocID="{DA9E7549-8029-4E4F-BAE7-EE90350CF999}" presName="parentTextBox" presStyleLbl="node1" presStyleIdx="0" presStyleCnt="3"/>
      <dgm:spPr/>
      <dgm:t>
        <a:bodyPr/>
        <a:lstStyle/>
        <a:p>
          <a:endParaRPr lang="ru-RU"/>
        </a:p>
      </dgm:t>
    </dgm:pt>
    <dgm:pt modelId="{6FED347B-CBDE-4F3E-83E9-80A3F695B5D8}" type="pres">
      <dgm:prSet presAssocID="{9FF183B4-3330-4CE6-BF5A-B425615044EA}" presName="sp" presStyleCnt="0"/>
      <dgm:spPr/>
    </dgm:pt>
    <dgm:pt modelId="{278E17E6-48B4-481A-B7F2-D214C0BB1310}" type="pres">
      <dgm:prSet presAssocID="{59145457-7239-477E-A4A0-E15AEF8568A9}" presName="arrowAndChildren" presStyleCnt="0"/>
      <dgm:spPr/>
    </dgm:pt>
    <dgm:pt modelId="{7326551C-D8D0-4585-9D1E-19B8ED82EA64}" type="pres">
      <dgm:prSet presAssocID="{59145457-7239-477E-A4A0-E15AEF8568A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245BF87-F75F-4AF2-AA65-DF5592B641DC}" type="pres">
      <dgm:prSet presAssocID="{7C48B6D3-7990-4945-AC1F-06276BC6DABD}" presName="sp" presStyleCnt="0"/>
      <dgm:spPr/>
    </dgm:pt>
    <dgm:pt modelId="{397F6882-815F-4A52-BFC1-7F301632D364}" type="pres">
      <dgm:prSet presAssocID="{3B9C7643-9955-48EB-9980-DDA27BBF555F}" presName="arrowAndChildren" presStyleCnt="0"/>
      <dgm:spPr/>
    </dgm:pt>
    <dgm:pt modelId="{9421C0CC-9D2E-4633-955D-1C112D80CC26}" type="pres">
      <dgm:prSet presAssocID="{3B9C7643-9955-48EB-9980-DDA27BBF555F}" presName="parentTextArrow" presStyleLbl="node1" presStyleIdx="2" presStyleCnt="3" custLinFactNeighborX="-859" custLinFactNeighborY="-46"/>
      <dgm:spPr/>
      <dgm:t>
        <a:bodyPr/>
        <a:lstStyle/>
        <a:p>
          <a:endParaRPr lang="ru-RU"/>
        </a:p>
      </dgm:t>
    </dgm:pt>
  </dgm:ptLst>
  <dgm:cxnLst>
    <dgm:cxn modelId="{F1E3EFEC-70BC-4BC3-A430-C4AD2B663519}" type="presOf" srcId="{7922847E-DF50-421A-AA4C-6CF2E5E45361}" destId="{0EA2262C-3E85-4EAE-8792-D42339C55F4B}" srcOrd="0" destOrd="0" presId="urn:microsoft.com/office/officeart/2005/8/layout/process4"/>
    <dgm:cxn modelId="{771769E5-4886-445C-B0D7-56EEBF451443}" srcId="{7922847E-DF50-421A-AA4C-6CF2E5E45361}" destId="{DA9E7549-8029-4E4F-BAE7-EE90350CF999}" srcOrd="2" destOrd="0" parTransId="{AB0B9F69-4CCD-4EC2-BE65-D4FB4585DEAB}" sibTransId="{807CA0A3-9C64-40A4-B060-3F98AD3CBB36}"/>
    <dgm:cxn modelId="{6E7561B5-808B-45E8-A53B-EF7C47CECA82}" type="presOf" srcId="{DA9E7549-8029-4E4F-BAE7-EE90350CF999}" destId="{5A5DE656-0D82-40B8-B3D3-771F9E68F23D}" srcOrd="0" destOrd="0" presId="urn:microsoft.com/office/officeart/2005/8/layout/process4"/>
    <dgm:cxn modelId="{BD3AD4A9-10AD-4318-BE60-C9718506C756}" type="presOf" srcId="{3B9C7643-9955-48EB-9980-DDA27BBF555F}" destId="{9421C0CC-9D2E-4633-955D-1C112D80CC26}" srcOrd="0" destOrd="0" presId="urn:microsoft.com/office/officeart/2005/8/layout/process4"/>
    <dgm:cxn modelId="{178E4C1A-C2F1-42FB-A912-2A5B8C5202BB}" type="presOf" srcId="{59145457-7239-477E-A4A0-E15AEF8568A9}" destId="{7326551C-D8D0-4585-9D1E-19B8ED82EA64}" srcOrd="0" destOrd="0" presId="urn:microsoft.com/office/officeart/2005/8/layout/process4"/>
    <dgm:cxn modelId="{C09D3A39-DE10-4286-8DEA-9B6EC57031D6}" srcId="{7922847E-DF50-421A-AA4C-6CF2E5E45361}" destId="{3B9C7643-9955-48EB-9980-DDA27BBF555F}" srcOrd="0" destOrd="0" parTransId="{92BB28F2-8CE9-4D6C-AD5A-5DDB9416E183}" sibTransId="{7C48B6D3-7990-4945-AC1F-06276BC6DABD}"/>
    <dgm:cxn modelId="{6EF995CD-B752-471B-8E1E-BE39DFC8C503}" srcId="{7922847E-DF50-421A-AA4C-6CF2E5E45361}" destId="{59145457-7239-477E-A4A0-E15AEF8568A9}" srcOrd="1" destOrd="0" parTransId="{16E02774-A2CE-4A4A-BF7A-130B9E18F59D}" sibTransId="{9FF183B4-3330-4CE6-BF5A-B425615044EA}"/>
    <dgm:cxn modelId="{A12E6D86-3D68-4609-9FD4-29884C19E7CC}" type="presParOf" srcId="{0EA2262C-3E85-4EAE-8792-D42339C55F4B}" destId="{46FFFE88-659B-4D5D-8C54-8B0CAB4AA655}" srcOrd="0" destOrd="0" presId="urn:microsoft.com/office/officeart/2005/8/layout/process4"/>
    <dgm:cxn modelId="{E4602669-8411-4434-A126-229BF7014EC4}" type="presParOf" srcId="{46FFFE88-659B-4D5D-8C54-8B0CAB4AA655}" destId="{5A5DE656-0D82-40B8-B3D3-771F9E68F23D}" srcOrd="0" destOrd="0" presId="urn:microsoft.com/office/officeart/2005/8/layout/process4"/>
    <dgm:cxn modelId="{446C81F6-D252-4888-BA74-9F87238AB562}" type="presParOf" srcId="{0EA2262C-3E85-4EAE-8792-D42339C55F4B}" destId="{6FED347B-CBDE-4F3E-83E9-80A3F695B5D8}" srcOrd="1" destOrd="0" presId="urn:microsoft.com/office/officeart/2005/8/layout/process4"/>
    <dgm:cxn modelId="{16532514-0A24-4542-9C0B-60D89441BC8A}" type="presParOf" srcId="{0EA2262C-3E85-4EAE-8792-D42339C55F4B}" destId="{278E17E6-48B4-481A-B7F2-D214C0BB1310}" srcOrd="2" destOrd="0" presId="urn:microsoft.com/office/officeart/2005/8/layout/process4"/>
    <dgm:cxn modelId="{BF0D322C-5F31-4D59-8AD4-B690DF7C662F}" type="presParOf" srcId="{278E17E6-48B4-481A-B7F2-D214C0BB1310}" destId="{7326551C-D8D0-4585-9D1E-19B8ED82EA64}" srcOrd="0" destOrd="0" presId="urn:microsoft.com/office/officeart/2005/8/layout/process4"/>
    <dgm:cxn modelId="{797F7BBC-4CD8-4BF1-9753-E734557B134D}" type="presParOf" srcId="{0EA2262C-3E85-4EAE-8792-D42339C55F4B}" destId="{1245BF87-F75F-4AF2-AA65-DF5592B641DC}" srcOrd="3" destOrd="0" presId="urn:microsoft.com/office/officeart/2005/8/layout/process4"/>
    <dgm:cxn modelId="{563FA5C8-11C1-42D5-BD47-E8610F5BEBF8}" type="presParOf" srcId="{0EA2262C-3E85-4EAE-8792-D42339C55F4B}" destId="{397F6882-815F-4A52-BFC1-7F301632D364}" srcOrd="4" destOrd="0" presId="urn:microsoft.com/office/officeart/2005/8/layout/process4"/>
    <dgm:cxn modelId="{B49AD73B-D775-4664-9F49-05A30819EE14}" type="presParOf" srcId="{397F6882-815F-4A52-BFC1-7F301632D364}" destId="{9421C0CC-9D2E-4633-955D-1C112D80CC26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549C14-840C-4FAD-8E80-C5AEE34D73B7}" type="doc">
      <dgm:prSet loTypeId="urn:microsoft.com/office/officeart/2005/8/layout/process4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0C261D0-8DFC-4DD6-9576-2D1BA1243F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Стекло с демонтированного здания</a:t>
          </a:r>
          <a:endParaRPr lang="ru-RU" dirty="0">
            <a:solidFill>
              <a:schemeClr val="tx1"/>
            </a:solidFill>
          </a:endParaRPr>
        </a:p>
      </dgm:t>
    </dgm:pt>
    <dgm:pt modelId="{6CC95365-97C6-4F10-BB9D-73D5BD5BE991}" type="parTrans" cxnId="{3B6AA459-C709-4762-8866-6336244B91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67AB6B-1658-404B-B40F-4CE4133E6E9C}" type="sibTrans" cxnId="{3B6AA459-C709-4762-8866-6336244B91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02943F-FC23-47AF-82F1-93517985A7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Переработка</a:t>
          </a:r>
          <a:endParaRPr lang="ru-RU" dirty="0">
            <a:solidFill>
              <a:schemeClr val="tx1"/>
            </a:solidFill>
          </a:endParaRPr>
        </a:p>
      </dgm:t>
    </dgm:pt>
    <dgm:pt modelId="{61C59548-0E6C-49FB-8056-A1B618672ACD}" type="parTrans" cxnId="{D51C0E86-71F1-46F7-8431-C582721619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84B363-0A07-4CC2-BEE5-87161ED63303}" type="sibTrans" cxnId="{D51C0E86-71F1-46F7-8431-C582721619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FA5B9A-A52A-4D81-833E-B8E1674A373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посуды для кафе</a:t>
          </a:r>
          <a:endParaRPr lang="ru-RU" dirty="0">
            <a:solidFill>
              <a:schemeClr val="tx1"/>
            </a:solidFill>
          </a:endParaRPr>
        </a:p>
      </dgm:t>
    </dgm:pt>
    <dgm:pt modelId="{12364E78-E9C6-49B2-A976-F5EDE8C55753}" type="parTrans" cxnId="{32BD7660-44CD-4703-AA2E-455DB82D5D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D0C3D9-305A-4B1E-A8F5-CF791AA39A3D}" type="sibTrans" cxnId="{32BD7660-44CD-4703-AA2E-455DB82D5D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B4D074-49E0-47F7-B518-3D5F4F99BAE2}" type="pres">
      <dgm:prSet presAssocID="{0C549C14-840C-4FAD-8E80-C5AEE34D73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04297-E761-41FF-8AF2-612B79E2780C}" type="pres">
      <dgm:prSet presAssocID="{47FA5B9A-A52A-4D81-833E-B8E1674A3732}" presName="boxAndChildren" presStyleCnt="0"/>
      <dgm:spPr/>
    </dgm:pt>
    <dgm:pt modelId="{6FC56D63-2FEE-4A7E-AFA8-93F1E0BD2F5E}" type="pres">
      <dgm:prSet presAssocID="{47FA5B9A-A52A-4D81-833E-B8E1674A3732}" presName="parentTextBox" presStyleLbl="node1" presStyleIdx="0" presStyleCnt="3"/>
      <dgm:spPr/>
      <dgm:t>
        <a:bodyPr/>
        <a:lstStyle/>
        <a:p>
          <a:endParaRPr lang="ru-RU"/>
        </a:p>
      </dgm:t>
    </dgm:pt>
    <dgm:pt modelId="{F5A7BC9C-6161-458F-9F41-66E60213EB59}" type="pres">
      <dgm:prSet presAssocID="{BE84B363-0A07-4CC2-BEE5-87161ED63303}" presName="sp" presStyleCnt="0"/>
      <dgm:spPr/>
    </dgm:pt>
    <dgm:pt modelId="{96022AB5-BD6D-479D-823D-1A00B60FE983}" type="pres">
      <dgm:prSet presAssocID="{9302943F-FC23-47AF-82F1-93517985A7EC}" presName="arrowAndChildren" presStyleCnt="0"/>
      <dgm:spPr/>
    </dgm:pt>
    <dgm:pt modelId="{5B234F58-7CC7-4FEF-BDCB-6CDACCF33CD4}" type="pres">
      <dgm:prSet presAssocID="{9302943F-FC23-47AF-82F1-93517985A7E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7DE2864-10DB-44A9-8A57-50CAB1C0F7B7}" type="pres">
      <dgm:prSet presAssocID="{5F67AB6B-1658-404B-B40F-4CE4133E6E9C}" presName="sp" presStyleCnt="0"/>
      <dgm:spPr/>
    </dgm:pt>
    <dgm:pt modelId="{35E68F59-AF3C-4091-A73E-3F9CD9B4EBBE}" type="pres">
      <dgm:prSet presAssocID="{B0C261D0-8DFC-4DD6-9576-2D1BA1243F45}" presName="arrowAndChildren" presStyleCnt="0"/>
      <dgm:spPr/>
    </dgm:pt>
    <dgm:pt modelId="{29784F18-146A-4354-B4FB-B647758B7376}" type="pres">
      <dgm:prSet presAssocID="{B0C261D0-8DFC-4DD6-9576-2D1BA1243F4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B6AA459-C709-4762-8866-6336244B91C3}" srcId="{0C549C14-840C-4FAD-8E80-C5AEE34D73B7}" destId="{B0C261D0-8DFC-4DD6-9576-2D1BA1243F45}" srcOrd="0" destOrd="0" parTransId="{6CC95365-97C6-4F10-BB9D-73D5BD5BE991}" sibTransId="{5F67AB6B-1658-404B-B40F-4CE4133E6E9C}"/>
    <dgm:cxn modelId="{32BD7660-44CD-4703-AA2E-455DB82D5D02}" srcId="{0C549C14-840C-4FAD-8E80-C5AEE34D73B7}" destId="{47FA5B9A-A52A-4D81-833E-B8E1674A3732}" srcOrd="2" destOrd="0" parTransId="{12364E78-E9C6-49B2-A976-F5EDE8C55753}" sibTransId="{3DD0C3D9-305A-4B1E-A8F5-CF791AA39A3D}"/>
    <dgm:cxn modelId="{5ED6DD0D-967C-430C-AC6C-E465D181ACE7}" type="presOf" srcId="{47FA5B9A-A52A-4D81-833E-B8E1674A3732}" destId="{6FC56D63-2FEE-4A7E-AFA8-93F1E0BD2F5E}" srcOrd="0" destOrd="0" presId="urn:microsoft.com/office/officeart/2005/8/layout/process4"/>
    <dgm:cxn modelId="{4BBA7A70-C5D1-4464-8FB4-7C430E2C35AA}" type="presOf" srcId="{B0C261D0-8DFC-4DD6-9576-2D1BA1243F45}" destId="{29784F18-146A-4354-B4FB-B647758B7376}" srcOrd="0" destOrd="0" presId="urn:microsoft.com/office/officeart/2005/8/layout/process4"/>
    <dgm:cxn modelId="{D51C0E86-71F1-46F7-8431-C58272161996}" srcId="{0C549C14-840C-4FAD-8E80-C5AEE34D73B7}" destId="{9302943F-FC23-47AF-82F1-93517985A7EC}" srcOrd="1" destOrd="0" parTransId="{61C59548-0E6C-49FB-8056-A1B618672ACD}" sibTransId="{BE84B363-0A07-4CC2-BEE5-87161ED63303}"/>
    <dgm:cxn modelId="{9D2E723B-8278-479A-A59F-4F3BD15B6A09}" type="presOf" srcId="{0C549C14-840C-4FAD-8E80-C5AEE34D73B7}" destId="{51B4D074-49E0-47F7-B518-3D5F4F99BAE2}" srcOrd="0" destOrd="0" presId="urn:microsoft.com/office/officeart/2005/8/layout/process4"/>
    <dgm:cxn modelId="{3E28F076-9101-432F-8C5B-CA91C2BE7D26}" type="presOf" srcId="{9302943F-FC23-47AF-82F1-93517985A7EC}" destId="{5B234F58-7CC7-4FEF-BDCB-6CDACCF33CD4}" srcOrd="0" destOrd="0" presId="urn:microsoft.com/office/officeart/2005/8/layout/process4"/>
    <dgm:cxn modelId="{ED38E9B4-9872-46D3-A33B-93F189C9C62D}" type="presParOf" srcId="{51B4D074-49E0-47F7-B518-3D5F4F99BAE2}" destId="{FFE04297-E761-41FF-8AF2-612B79E2780C}" srcOrd="0" destOrd="0" presId="urn:microsoft.com/office/officeart/2005/8/layout/process4"/>
    <dgm:cxn modelId="{84CB1F99-0417-459C-9FA9-F9750E544A5A}" type="presParOf" srcId="{FFE04297-E761-41FF-8AF2-612B79E2780C}" destId="{6FC56D63-2FEE-4A7E-AFA8-93F1E0BD2F5E}" srcOrd="0" destOrd="0" presId="urn:microsoft.com/office/officeart/2005/8/layout/process4"/>
    <dgm:cxn modelId="{6AD21E8F-0426-440E-9DBD-56E579A267A6}" type="presParOf" srcId="{51B4D074-49E0-47F7-B518-3D5F4F99BAE2}" destId="{F5A7BC9C-6161-458F-9F41-66E60213EB59}" srcOrd="1" destOrd="0" presId="urn:microsoft.com/office/officeart/2005/8/layout/process4"/>
    <dgm:cxn modelId="{7BC7BF49-C654-407F-B3D2-FDFD02BD5711}" type="presParOf" srcId="{51B4D074-49E0-47F7-B518-3D5F4F99BAE2}" destId="{96022AB5-BD6D-479D-823D-1A00B60FE983}" srcOrd="2" destOrd="0" presId="urn:microsoft.com/office/officeart/2005/8/layout/process4"/>
    <dgm:cxn modelId="{8BD1236F-2219-4D1D-B8C0-A3C78759F9E4}" type="presParOf" srcId="{96022AB5-BD6D-479D-823D-1A00B60FE983}" destId="{5B234F58-7CC7-4FEF-BDCB-6CDACCF33CD4}" srcOrd="0" destOrd="0" presId="urn:microsoft.com/office/officeart/2005/8/layout/process4"/>
    <dgm:cxn modelId="{4966558F-B8E2-4367-999C-194F39750309}" type="presParOf" srcId="{51B4D074-49E0-47F7-B518-3D5F4F99BAE2}" destId="{D7DE2864-10DB-44A9-8A57-50CAB1C0F7B7}" srcOrd="3" destOrd="0" presId="urn:microsoft.com/office/officeart/2005/8/layout/process4"/>
    <dgm:cxn modelId="{AE931C31-D2DB-49F1-889D-91410183A6CC}" type="presParOf" srcId="{51B4D074-49E0-47F7-B518-3D5F4F99BAE2}" destId="{35E68F59-AF3C-4091-A73E-3F9CD9B4EBBE}" srcOrd="4" destOrd="0" presId="urn:microsoft.com/office/officeart/2005/8/layout/process4"/>
    <dgm:cxn modelId="{5E1342BE-C41B-43AC-830D-C20E3C212113}" type="presParOf" srcId="{35E68F59-AF3C-4091-A73E-3F9CD9B4EBBE}" destId="{29784F18-146A-4354-B4FB-B647758B7376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2752A3-4624-426F-90A2-D973675285B1}" type="doc">
      <dgm:prSet loTypeId="urn:microsoft.com/office/officeart/2005/8/layout/process4" loCatId="list" qsTypeId="urn:microsoft.com/office/officeart/2005/8/quickstyle/3d1" qsCatId="3D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66BF5DC5-9E42-499A-8D1D-A52D80BBD89E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Сбор металла, шифер из демонтированных зданий</a:t>
          </a:r>
          <a:endParaRPr lang="ru-RU" dirty="0">
            <a:solidFill>
              <a:schemeClr val="tx1"/>
            </a:solidFill>
          </a:endParaRPr>
        </a:p>
      </dgm:t>
    </dgm:pt>
    <dgm:pt modelId="{D0013672-004B-470F-BCCF-09C3A2C3178C}" type="parTrans" cxnId="{C10E25C1-94D9-45EC-81A6-A794F6FC62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F9AB2B-34F1-4218-8467-03B8414E6444}" type="sibTrans" cxnId="{C10E25C1-94D9-45EC-81A6-A794F6FC62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96EC19-D8E0-4652-8803-EDC081E9A8D8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Переработка</a:t>
          </a:r>
          <a:endParaRPr lang="ru-RU" dirty="0">
            <a:solidFill>
              <a:schemeClr val="tx1"/>
            </a:solidFill>
          </a:endParaRPr>
        </a:p>
      </dgm:t>
    </dgm:pt>
    <dgm:pt modelId="{25F4F0A4-597B-4D28-A44B-773A5EB15782}" type="parTrans" cxnId="{6B0A9F62-C6BE-4839-AAAC-60336A1DF8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894608-5247-441C-AFA0-5B6CC8A32197}" type="sibTrans" cxnId="{6B0A9F62-C6BE-4839-AAAC-60336A1DF8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BE8C8F-9A70-4AF7-9A30-EEC9A903E21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Создание крыши и батарей для здания</a:t>
          </a:r>
          <a:endParaRPr lang="ru-RU" dirty="0">
            <a:solidFill>
              <a:schemeClr val="tx1"/>
            </a:solidFill>
          </a:endParaRPr>
        </a:p>
      </dgm:t>
    </dgm:pt>
    <dgm:pt modelId="{C185802A-35EE-4651-A442-E93552996D44}" type="parTrans" cxnId="{9BD9E461-2361-4775-80F0-ADA8D68F24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128BEC-9799-4DB2-A719-3BDC0B99CB0B}" type="sibTrans" cxnId="{9BD9E461-2361-4775-80F0-ADA8D68F24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BAE091-066F-4627-9F11-F9D0CEA4A91A}" type="pres">
      <dgm:prSet presAssocID="{952752A3-4624-426F-90A2-D973675285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7270A-F72F-4CD2-8AE9-880C2C301D8F}" type="pres">
      <dgm:prSet presAssocID="{ABBE8C8F-9A70-4AF7-9A30-EEC9A903E213}" presName="boxAndChildren" presStyleCnt="0"/>
      <dgm:spPr/>
    </dgm:pt>
    <dgm:pt modelId="{BABE870D-89B4-4C05-B633-CE3A43CF600B}" type="pres">
      <dgm:prSet presAssocID="{ABBE8C8F-9A70-4AF7-9A30-EEC9A903E213}" presName="parentTextBox" presStyleLbl="node1" presStyleIdx="0" presStyleCnt="3"/>
      <dgm:spPr/>
      <dgm:t>
        <a:bodyPr/>
        <a:lstStyle/>
        <a:p>
          <a:endParaRPr lang="ru-RU"/>
        </a:p>
      </dgm:t>
    </dgm:pt>
    <dgm:pt modelId="{A69D548F-D639-4851-97E2-F5A76ABABD5E}" type="pres">
      <dgm:prSet presAssocID="{AF894608-5247-441C-AFA0-5B6CC8A32197}" presName="sp" presStyleCnt="0"/>
      <dgm:spPr/>
    </dgm:pt>
    <dgm:pt modelId="{B04E11E8-057D-4E3C-A1CA-B6D0BBD8CEEC}" type="pres">
      <dgm:prSet presAssocID="{C096EC19-D8E0-4652-8803-EDC081E9A8D8}" presName="arrowAndChildren" presStyleCnt="0"/>
      <dgm:spPr/>
    </dgm:pt>
    <dgm:pt modelId="{F81517D2-35CE-417F-941E-AD57E6972951}" type="pres">
      <dgm:prSet presAssocID="{C096EC19-D8E0-4652-8803-EDC081E9A8D8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63E3326-96D3-4455-B0DB-101350B55B14}" type="pres">
      <dgm:prSet presAssocID="{1EF9AB2B-34F1-4218-8467-03B8414E6444}" presName="sp" presStyleCnt="0"/>
      <dgm:spPr/>
    </dgm:pt>
    <dgm:pt modelId="{E48D20B5-61F9-4678-B8CD-5D2D0F46FDF2}" type="pres">
      <dgm:prSet presAssocID="{66BF5DC5-9E42-499A-8D1D-A52D80BBD89E}" presName="arrowAndChildren" presStyleCnt="0"/>
      <dgm:spPr/>
    </dgm:pt>
    <dgm:pt modelId="{FD19C7D9-AD95-4BC4-8E38-27D0156FD6BD}" type="pres">
      <dgm:prSet presAssocID="{66BF5DC5-9E42-499A-8D1D-A52D80BBD89E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10E25C1-94D9-45EC-81A6-A794F6FC628E}" srcId="{952752A3-4624-426F-90A2-D973675285B1}" destId="{66BF5DC5-9E42-499A-8D1D-A52D80BBD89E}" srcOrd="0" destOrd="0" parTransId="{D0013672-004B-470F-BCCF-09C3A2C3178C}" sibTransId="{1EF9AB2B-34F1-4218-8467-03B8414E6444}"/>
    <dgm:cxn modelId="{1136873C-1414-4341-98EA-B6516EB9A573}" type="presOf" srcId="{952752A3-4624-426F-90A2-D973675285B1}" destId="{A5BAE091-066F-4627-9F11-F9D0CEA4A91A}" srcOrd="0" destOrd="0" presId="urn:microsoft.com/office/officeart/2005/8/layout/process4"/>
    <dgm:cxn modelId="{6B0A9F62-C6BE-4839-AAAC-60336A1DF8B2}" srcId="{952752A3-4624-426F-90A2-D973675285B1}" destId="{C096EC19-D8E0-4652-8803-EDC081E9A8D8}" srcOrd="1" destOrd="0" parTransId="{25F4F0A4-597B-4D28-A44B-773A5EB15782}" sibTransId="{AF894608-5247-441C-AFA0-5B6CC8A32197}"/>
    <dgm:cxn modelId="{7D5E0FD4-01F8-43E3-974B-D026857D03B5}" type="presOf" srcId="{C096EC19-D8E0-4652-8803-EDC081E9A8D8}" destId="{F81517D2-35CE-417F-941E-AD57E6972951}" srcOrd="0" destOrd="0" presId="urn:microsoft.com/office/officeart/2005/8/layout/process4"/>
    <dgm:cxn modelId="{ED95773F-C685-4B79-B7FB-77B6837466A2}" type="presOf" srcId="{66BF5DC5-9E42-499A-8D1D-A52D80BBD89E}" destId="{FD19C7D9-AD95-4BC4-8E38-27D0156FD6BD}" srcOrd="0" destOrd="0" presId="urn:microsoft.com/office/officeart/2005/8/layout/process4"/>
    <dgm:cxn modelId="{9BD9E461-2361-4775-80F0-ADA8D68F24FF}" srcId="{952752A3-4624-426F-90A2-D973675285B1}" destId="{ABBE8C8F-9A70-4AF7-9A30-EEC9A903E213}" srcOrd="2" destOrd="0" parTransId="{C185802A-35EE-4651-A442-E93552996D44}" sibTransId="{BC128BEC-9799-4DB2-A719-3BDC0B99CB0B}"/>
    <dgm:cxn modelId="{580A5637-8B51-4025-9263-70BE69B6355B}" type="presOf" srcId="{ABBE8C8F-9A70-4AF7-9A30-EEC9A903E213}" destId="{BABE870D-89B4-4C05-B633-CE3A43CF600B}" srcOrd="0" destOrd="0" presId="urn:microsoft.com/office/officeart/2005/8/layout/process4"/>
    <dgm:cxn modelId="{A9B8C559-0D18-4650-8FF1-CBDD23F7FFD9}" type="presParOf" srcId="{A5BAE091-066F-4627-9F11-F9D0CEA4A91A}" destId="{D2C7270A-F72F-4CD2-8AE9-880C2C301D8F}" srcOrd="0" destOrd="0" presId="urn:microsoft.com/office/officeart/2005/8/layout/process4"/>
    <dgm:cxn modelId="{13B99BF5-33FE-448B-A15A-A3A82EEC6F85}" type="presParOf" srcId="{D2C7270A-F72F-4CD2-8AE9-880C2C301D8F}" destId="{BABE870D-89B4-4C05-B633-CE3A43CF600B}" srcOrd="0" destOrd="0" presId="urn:microsoft.com/office/officeart/2005/8/layout/process4"/>
    <dgm:cxn modelId="{2034B4CD-ADBD-4940-96BE-DB0BB62E0108}" type="presParOf" srcId="{A5BAE091-066F-4627-9F11-F9D0CEA4A91A}" destId="{A69D548F-D639-4851-97E2-F5A76ABABD5E}" srcOrd="1" destOrd="0" presId="urn:microsoft.com/office/officeart/2005/8/layout/process4"/>
    <dgm:cxn modelId="{4C40F190-FBA9-4A85-916D-D1F5977AB284}" type="presParOf" srcId="{A5BAE091-066F-4627-9F11-F9D0CEA4A91A}" destId="{B04E11E8-057D-4E3C-A1CA-B6D0BBD8CEEC}" srcOrd="2" destOrd="0" presId="urn:microsoft.com/office/officeart/2005/8/layout/process4"/>
    <dgm:cxn modelId="{B92802E4-379E-4984-BF0D-6255EE8BEEEF}" type="presParOf" srcId="{B04E11E8-057D-4E3C-A1CA-B6D0BBD8CEEC}" destId="{F81517D2-35CE-417F-941E-AD57E6972951}" srcOrd="0" destOrd="0" presId="urn:microsoft.com/office/officeart/2005/8/layout/process4"/>
    <dgm:cxn modelId="{4D682041-A289-4A1A-A3B3-B7C27356319D}" type="presParOf" srcId="{A5BAE091-066F-4627-9F11-F9D0CEA4A91A}" destId="{663E3326-96D3-4455-B0DB-101350B55B14}" srcOrd="3" destOrd="0" presId="urn:microsoft.com/office/officeart/2005/8/layout/process4"/>
    <dgm:cxn modelId="{E0056784-30A9-4F77-AAEF-098EEB9FFAED}" type="presParOf" srcId="{A5BAE091-066F-4627-9F11-F9D0CEA4A91A}" destId="{E48D20B5-61F9-4678-B8CD-5D2D0F46FDF2}" srcOrd="4" destOrd="0" presId="urn:microsoft.com/office/officeart/2005/8/layout/process4"/>
    <dgm:cxn modelId="{156395AE-3484-41C9-A24E-8EDE9454AB28}" type="presParOf" srcId="{E48D20B5-61F9-4678-B8CD-5D2D0F46FDF2}" destId="{FD19C7D9-AD95-4BC4-8E38-27D0156FD6BD}" srcOrd="0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CAB8C8-428F-40E6-9239-71BC8CF28FDC}" type="doc">
      <dgm:prSet loTypeId="urn:microsoft.com/office/officeart/2005/8/layout/hChevron3" loCatId="process" qsTypeId="urn:microsoft.com/office/officeart/2005/8/quickstyle/3d5" qsCatId="3D" csTypeId="urn:microsoft.com/office/officeart/2005/8/colors/accent3_4" csCatId="accent3"/>
      <dgm:spPr/>
      <dgm:t>
        <a:bodyPr/>
        <a:lstStyle/>
        <a:p>
          <a:endParaRPr lang="ru-RU"/>
        </a:p>
      </dgm:t>
    </dgm:pt>
    <dgm:pt modelId="{F21F4702-62E4-4780-B7FD-ED8D8E000D5D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Использованный алюминий</a:t>
          </a:r>
          <a:endParaRPr lang="ru-RU" sz="1800" dirty="0">
            <a:solidFill>
              <a:schemeClr val="tx1"/>
            </a:solidFill>
          </a:endParaRPr>
        </a:p>
      </dgm:t>
    </dgm:pt>
    <dgm:pt modelId="{17320DB7-3954-4330-B959-585D9BBD0FFD}" type="parTrans" cxnId="{054B34E2-1BD1-407F-BAD6-EABF0E90F66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53377FD-3862-4BEC-BFE3-59009BFD80AB}" type="sibTrans" cxnId="{054B34E2-1BD1-407F-BAD6-EABF0E90F66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324C702-53AE-42E6-8560-4F88CC6AAD74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Переработка</a:t>
          </a:r>
          <a:endParaRPr lang="ru-RU" sz="1800" dirty="0">
            <a:solidFill>
              <a:schemeClr val="tx1"/>
            </a:solidFill>
          </a:endParaRPr>
        </a:p>
      </dgm:t>
    </dgm:pt>
    <dgm:pt modelId="{D1B0120F-289A-4EC8-A27A-72FF0E67523A}" type="parTrans" cxnId="{611EA52C-7A3A-496D-A2A5-EBCE22265AF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3542136-35D6-40B0-B7E6-007F73760F0E}" type="sibTrans" cxnId="{611EA52C-7A3A-496D-A2A5-EBCE22265AF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E4B0223-6872-4D9A-9104-FAE476AC5382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Создание мебели, композитных панелей, а также облицовка кафе, производство профиля и крепежа</a:t>
          </a:r>
          <a:endParaRPr lang="ru-RU" sz="1800" dirty="0">
            <a:solidFill>
              <a:schemeClr val="tx1"/>
            </a:solidFill>
          </a:endParaRPr>
        </a:p>
      </dgm:t>
    </dgm:pt>
    <dgm:pt modelId="{5D691FF1-8778-4F2B-B4D3-DEEE9A572D6A}" type="parTrans" cxnId="{8248067E-1166-44AF-BBC6-0212CCBCCFC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46C77B6-2CDF-42C7-B757-EFD06FD4F60C}" type="sibTrans" cxnId="{8248067E-1166-44AF-BBC6-0212CCBCCFC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A87A7D2-C310-47A3-A3B8-29FCDCE844E5}" type="pres">
      <dgm:prSet presAssocID="{60CAB8C8-428F-40E6-9239-71BC8CF28F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5B1385-AC65-42B0-A1F0-37C07C09983A}" type="pres">
      <dgm:prSet presAssocID="{F21F4702-62E4-4780-B7FD-ED8D8E000D5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DF4A4-CDEA-41D0-B4FD-909689330475}" type="pres">
      <dgm:prSet presAssocID="{953377FD-3862-4BEC-BFE3-59009BFD80AB}" presName="parSpace" presStyleCnt="0"/>
      <dgm:spPr/>
    </dgm:pt>
    <dgm:pt modelId="{0950BAD4-82DC-41A3-B5AC-60A922FE5EF1}" type="pres">
      <dgm:prSet presAssocID="{B324C702-53AE-42E6-8560-4F88CC6AAD7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E2F63-264C-4C39-ACE7-95EEBABE5BFC}" type="pres">
      <dgm:prSet presAssocID="{E3542136-35D6-40B0-B7E6-007F73760F0E}" presName="parSpace" presStyleCnt="0"/>
      <dgm:spPr/>
    </dgm:pt>
    <dgm:pt modelId="{3ECE601B-15F2-4C77-A31F-BC360FEE0132}" type="pres">
      <dgm:prSet presAssocID="{2E4B0223-6872-4D9A-9104-FAE476AC538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45790-7258-4057-899E-FB05D9724BF0}" type="presOf" srcId="{2E4B0223-6872-4D9A-9104-FAE476AC5382}" destId="{3ECE601B-15F2-4C77-A31F-BC360FEE0132}" srcOrd="0" destOrd="0" presId="urn:microsoft.com/office/officeart/2005/8/layout/hChevron3"/>
    <dgm:cxn modelId="{611EA52C-7A3A-496D-A2A5-EBCE22265AFB}" srcId="{60CAB8C8-428F-40E6-9239-71BC8CF28FDC}" destId="{B324C702-53AE-42E6-8560-4F88CC6AAD74}" srcOrd="1" destOrd="0" parTransId="{D1B0120F-289A-4EC8-A27A-72FF0E67523A}" sibTransId="{E3542136-35D6-40B0-B7E6-007F73760F0E}"/>
    <dgm:cxn modelId="{8248067E-1166-44AF-BBC6-0212CCBCCFC5}" srcId="{60CAB8C8-428F-40E6-9239-71BC8CF28FDC}" destId="{2E4B0223-6872-4D9A-9104-FAE476AC5382}" srcOrd="2" destOrd="0" parTransId="{5D691FF1-8778-4F2B-B4D3-DEEE9A572D6A}" sibTransId="{546C77B6-2CDF-42C7-B757-EFD06FD4F60C}"/>
    <dgm:cxn modelId="{0373154A-719F-44A3-BE54-8BE5ADD81BC5}" type="presOf" srcId="{60CAB8C8-428F-40E6-9239-71BC8CF28FDC}" destId="{3A87A7D2-C310-47A3-A3B8-29FCDCE844E5}" srcOrd="0" destOrd="0" presId="urn:microsoft.com/office/officeart/2005/8/layout/hChevron3"/>
    <dgm:cxn modelId="{961B35B7-8677-4575-9032-5C7DD8037932}" type="presOf" srcId="{F21F4702-62E4-4780-B7FD-ED8D8E000D5D}" destId="{0E5B1385-AC65-42B0-A1F0-37C07C09983A}" srcOrd="0" destOrd="0" presId="urn:microsoft.com/office/officeart/2005/8/layout/hChevron3"/>
    <dgm:cxn modelId="{054B34E2-1BD1-407F-BAD6-EABF0E90F66C}" srcId="{60CAB8C8-428F-40E6-9239-71BC8CF28FDC}" destId="{F21F4702-62E4-4780-B7FD-ED8D8E000D5D}" srcOrd="0" destOrd="0" parTransId="{17320DB7-3954-4330-B959-585D9BBD0FFD}" sibTransId="{953377FD-3862-4BEC-BFE3-59009BFD80AB}"/>
    <dgm:cxn modelId="{8FB19B7E-8805-4A9A-B75D-1BB56FC58821}" type="presOf" srcId="{B324C702-53AE-42E6-8560-4F88CC6AAD74}" destId="{0950BAD4-82DC-41A3-B5AC-60A922FE5EF1}" srcOrd="0" destOrd="0" presId="urn:microsoft.com/office/officeart/2005/8/layout/hChevron3"/>
    <dgm:cxn modelId="{6B7CDEBB-E0C3-4229-9062-5F3117C639B2}" type="presParOf" srcId="{3A87A7D2-C310-47A3-A3B8-29FCDCE844E5}" destId="{0E5B1385-AC65-42B0-A1F0-37C07C09983A}" srcOrd="0" destOrd="0" presId="urn:microsoft.com/office/officeart/2005/8/layout/hChevron3"/>
    <dgm:cxn modelId="{789D0B7B-D047-4C7C-A152-A7A6C4BEBF83}" type="presParOf" srcId="{3A87A7D2-C310-47A3-A3B8-29FCDCE844E5}" destId="{C2FDF4A4-CDEA-41D0-B4FD-909689330475}" srcOrd="1" destOrd="0" presId="urn:microsoft.com/office/officeart/2005/8/layout/hChevron3"/>
    <dgm:cxn modelId="{2D6C17E6-8ACC-4172-8815-F4FC56B7B351}" type="presParOf" srcId="{3A87A7D2-C310-47A3-A3B8-29FCDCE844E5}" destId="{0950BAD4-82DC-41A3-B5AC-60A922FE5EF1}" srcOrd="2" destOrd="0" presId="urn:microsoft.com/office/officeart/2005/8/layout/hChevron3"/>
    <dgm:cxn modelId="{09BDA15D-D610-4818-A93E-251E8E448508}" type="presParOf" srcId="{3A87A7D2-C310-47A3-A3B8-29FCDCE844E5}" destId="{4A4E2F63-264C-4C39-ACE7-95EEBABE5BFC}" srcOrd="3" destOrd="0" presId="urn:microsoft.com/office/officeart/2005/8/layout/hChevron3"/>
    <dgm:cxn modelId="{612DA5B9-6E05-4158-BDAB-432006D67B5C}" type="presParOf" srcId="{3A87A7D2-C310-47A3-A3B8-29FCDCE844E5}" destId="{3ECE601B-15F2-4C77-A31F-BC360FEE0132}" srcOrd="4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6E452F-5A25-458D-9041-764DA959C2BC}" type="doc">
      <dgm:prSet loTypeId="urn:microsoft.com/office/officeart/2005/8/layout/cycle3" loCatId="cycle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CAFE68F-9BA7-4470-90AC-A8CA2333E683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Для получения безопасных материалов из переработанного пластика необходимо будет пользоваться методикой, разработанной в Объединении по переработке пластмасс имени "Комсомольской правды" в Петербурге. </a:t>
          </a:r>
          <a:endParaRPr lang="ru-RU" sz="1800" dirty="0">
            <a:solidFill>
              <a:schemeClr val="tx1"/>
            </a:solidFill>
          </a:endParaRPr>
        </a:p>
      </dgm:t>
    </dgm:pt>
    <dgm:pt modelId="{0022B507-3BD8-4E07-BEE5-32F895F1F8C9}" type="parTrans" cxnId="{F7628070-2889-4E65-BF87-D2832B367CB9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F5D839C3-24CD-41D2-945C-5CB2F1A1089F}" type="sibTrans" cxnId="{F7628070-2889-4E65-BF87-D2832B367CB9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3848B485-BE70-49FC-AD85-5B77410C5063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В НПО научились перерабатывать изделия из пластика без вреда как для здоровья людей, так и для экологии. </a:t>
          </a:r>
          <a:endParaRPr lang="ru-RU" sz="1800" dirty="0">
            <a:solidFill>
              <a:schemeClr val="tx1"/>
            </a:solidFill>
          </a:endParaRPr>
        </a:p>
      </dgm:t>
    </dgm:pt>
    <dgm:pt modelId="{32E9EE72-9883-4574-B45F-FF404523654B}" type="parTrans" cxnId="{A2C8D8F2-D293-405B-A092-C7EE66383921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55C2C5A1-44BE-4029-BCA3-F9ED32FF97F5}" type="sibTrans" cxnId="{A2C8D8F2-D293-405B-A092-C7EE66383921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DB3C863E-F370-442C-8591-FA2E8B44DE9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Переработанные </a:t>
          </a:r>
          <a:r>
            <a:rPr lang="ru-RU" sz="1800" dirty="0" err="1" smtClean="0">
              <a:solidFill>
                <a:schemeClr val="tx1"/>
              </a:solidFill>
            </a:rPr>
            <a:t>стройотходы</a:t>
          </a:r>
          <a:r>
            <a:rPr lang="ru-RU" sz="1800" dirty="0" smtClean="0">
              <a:solidFill>
                <a:schemeClr val="tx1"/>
              </a:solidFill>
            </a:rPr>
            <a:t>(бетон, шифер, стекло...) изначально не несут в себе никакого вреда.</a:t>
          </a:r>
          <a:endParaRPr lang="ru-RU" sz="1800" dirty="0">
            <a:solidFill>
              <a:schemeClr val="tx1"/>
            </a:solidFill>
          </a:endParaRPr>
        </a:p>
      </dgm:t>
    </dgm:pt>
    <dgm:pt modelId="{96185EF7-B56C-48D0-95D7-BA27C50F21EB}" type="parTrans" cxnId="{8E101CB5-745B-4AF2-89EF-D32C0F8EE7FF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E7017881-D701-4635-8322-FE4353EAC1F2}" type="sibTrans" cxnId="{8E101CB5-745B-4AF2-89EF-D32C0F8EE7FF}">
      <dgm:prSet/>
      <dgm:spPr/>
      <dgm:t>
        <a:bodyPr/>
        <a:lstStyle/>
        <a:p>
          <a:endParaRPr lang="ru-RU" sz="3200">
            <a:solidFill>
              <a:schemeClr val="tx1"/>
            </a:solidFill>
          </a:endParaRPr>
        </a:p>
      </dgm:t>
    </dgm:pt>
    <dgm:pt modelId="{5678B444-5515-4AAA-9EB3-0D47B10FC0D9}" type="pres">
      <dgm:prSet presAssocID="{DA6E452F-5A25-458D-9041-764DA959C2BC}" presName="Name0" presStyleCnt="0">
        <dgm:presLayoutVars>
          <dgm:dir/>
          <dgm:resizeHandles val="exact"/>
        </dgm:presLayoutVars>
      </dgm:prSet>
      <dgm:spPr/>
    </dgm:pt>
    <dgm:pt modelId="{DEC550EB-A17B-403B-A446-B7ACF97C9967}" type="pres">
      <dgm:prSet presAssocID="{DA6E452F-5A25-458D-9041-764DA959C2BC}" presName="cycle" presStyleCnt="0"/>
      <dgm:spPr/>
    </dgm:pt>
    <dgm:pt modelId="{ACAC2F8F-949C-4CF7-9597-135AE5E92BEC}" type="pres">
      <dgm:prSet presAssocID="{DCAFE68F-9BA7-4470-90AC-A8CA2333E683}" presName="nodeFirstNode" presStyleLbl="node1" presStyleIdx="0" presStyleCnt="3" custScaleX="150900" custScaleY="116085">
        <dgm:presLayoutVars>
          <dgm:bulletEnabled val="1"/>
        </dgm:presLayoutVars>
      </dgm:prSet>
      <dgm:spPr/>
    </dgm:pt>
    <dgm:pt modelId="{6891BCFB-3B71-403F-9969-4896B0BC1835}" type="pres">
      <dgm:prSet presAssocID="{F5D839C3-24CD-41D2-945C-5CB2F1A1089F}" presName="sibTransFirstNode" presStyleLbl="bgShp" presStyleIdx="0" presStyleCnt="1"/>
      <dgm:spPr/>
    </dgm:pt>
    <dgm:pt modelId="{2839C4AF-B2CE-494F-BC71-766D34425CE3}" type="pres">
      <dgm:prSet presAssocID="{3848B485-BE70-49FC-AD85-5B77410C5063}" presName="nodeFollowingNodes" presStyleLbl="node1" presStyleIdx="1" presStyleCnt="3">
        <dgm:presLayoutVars>
          <dgm:bulletEnabled val="1"/>
        </dgm:presLayoutVars>
      </dgm:prSet>
      <dgm:spPr/>
    </dgm:pt>
    <dgm:pt modelId="{6F80E917-F622-4FFB-B328-CF974A17408B}" type="pres">
      <dgm:prSet presAssocID="{DB3C863E-F370-442C-8591-FA2E8B44DE9A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082451-FD0E-4AC4-B545-619D929B82E3}" type="presOf" srcId="{DCAFE68F-9BA7-4470-90AC-A8CA2333E683}" destId="{ACAC2F8F-949C-4CF7-9597-135AE5E92BEC}" srcOrd="0" destOrd="0" presId="urn:microsoft.com/office/officeart/2005/8/layout/cycle3"/>
    <dgm:cxn modelId="{A2C8D8F2-D293-405B-A092-C7EE66383921}" srcId="{DA6E452F-5A25-458D-9041-764DA959C2BC}" destId="{3848B485-BE70-49FC-AD85-5B77410C5063}" srcOrd="1" destOrd="0" parTransId="{32E9EE72-9883-4574-B45F-FF404523654B}" sibTransId="{55C2C5A1-44BE-4029-BCA3-F9ED32FF97F5}"/>
    <dgm:cxn modelId="{8749797C-9692-4382-8710-DB9B561B9352}" type="presOf" srcId="{3848B485-BE70-49FC-AD85-5B77410C5063}" destId="{2839C4AF-B2CE-494F-BC71-766D34425CE3}" srcOrd="0" destOrd="0" presId="urn:microsoft.com/office/officeart/2005/8/layout/cycle3"/>
    <dgm:cxn modelId="{1541FBC6-25A0-42B9-B95C-FD2D4C090D6A}" type="presOf" srcId="{DA6E452F-5A25-458D-9041-764DA959C2BC}" destId="{5678B444-5515-4AAA-9EB3-0D47B10FC0D9}" srcOrd="0" destOrd="0" presId="urn:microsoft.com/office/officeart/2005/8/layout/cycle3"/>
    <dgm:cxn modelId="{8E101CB5-745B-4AF2-89EF-D32C0F8EE7FF}" srcId="{DA6E452F-5A25-458D-9041-764DA959C2BC}" destId="{DB3C863E-F370-442C-8591-FA2E8B44DE9A}" srcOrd="2" destOrd="0" parTransId="{96185EF7-B56C-48D0-95D7-BA27C50F21EB}" sibTransId="{E7017881-D701-4635-8322-FE4353EAC1F2}"/>
    <dgm:cxn modelId="{602BE02C-AD53-4B36-AA12-90A970206111}" type="presOf" srcId="{F5D839C3-24CD-41D2-945C-5CB2F1A1089F}" destId="{6891BCFB-3B71-403F-9969-4896B0BC1835}" srcOrd="0" destOrd="0" presId="urn:microsoft.com/office/officeart/2005/8/layout/cycle3"/>
    <dgm:cxn modelId="{F7628070-2889-4E65-BF87-D2832B367CB9}" srcId="{DA6E452F-5A25-458D-9041-764DA959C2BC}" destId="{DCAFE68F-9BA7-4470-90AC-A8CA2333E683}" srcOrd="0" destOrd="0" parTransId="{0022B507-3BD8-4E07-BEE5-32F895F1F8C9}" sibTransId="{F5D839C3-24CD-41D2-945C-5CB2F1A1089F}"/>
    <dgm:cxn modelId="{799EEEFD-083E-46C0-8792-F60D95BCF9CB}" type="presOf" srcId="{DB3C863E-F370-442C-8591-FA2E8B44DE9A}" destId="{6F80E917-F622-4FFB-B328-CF974A17408B}" srcOrd="0" destOrd="0" presId="urn:microsoft.com/office/officeart/2005/8/layout/cycle3"/>
    <dgm:cxn modelId="{0422BE1D-5535-47C1-8A60-39E075CEFCF0}" type="presParOf" srcId="{5678B444-5515-4AAA-9EB3-0D47B10FC0D9}" destId="{DEC550EB-A17B-403B-A446-B7ACF97C9967}" srcOrd="0" destOrd="0" presId="urn:microsoft.com/office/officeart/2005/8/layout/cycle3"/>
    <dgm:cxn modelId="{F484A6A6-F99B-412F-8039-F8EBC35DF604}" type="presParOf" srcId="{DEC550EB-A17B-403B-A446-B7ACF97C9967}" destId="{ACAC2F8F-949C-4CF7-9597-135AE5E92BEC}" srcOrd="0" destOrd="0" presId="urn:microsoft.com/office/officeart/2005/8/layout/cycle3"/>
    <dgm:cxn modelId="{B269788E-62BA-4078-92E7-E2D45130C8B2}" type="presParOf" srcId="{DEC550EB-A17B-403B-A446-B7ACF97C9967}" destId="{6891BCFB-3B71-403F-9969-4896B0BC1835}" srcOrd="1" destOrd="0" presId="urn:microsoft.com/office/officeart/2005/8/layout/cycle3"/>
    <dgm:cxn modelId="{BC105338-CB0F-4CA5-872E-2BE64689A86F}" type="presParOf" srcId="{DEC550EB-A17B-403B-A446-B7ACF97C9967}" destId="{2839C4AF-B2CE-494F-BC71-766D34425CE3}" srcOrd="2" destOrd="0" presId="urn:microsoft.com/office/officeart/2005/8/layout/cycle3"/>
    <dgm:cxn modelId="{8CC1E094-0176-4AA8-B9D5-1160AA485A97}" type="presParOf" srcId="{DEC550EB-A17B-403B-A446-B7ACF97C9967}" destId="{6F80E917-F622-4FFB-B328-CF974A17408B}" srcOrd="3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792E-69D8-462F-AA49-FE037B391D74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936B-D770-422F-A747-F519E27B9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4071966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Экологичное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Арт-кафе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60000" dist="29997" dir="5400000" sy="-100000" algn="bl" rotWithShape="0"/>
                </a:effectLst>
              </a:rPr>
              <a:t> в Севастополе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794"/>
          <a:ext cx="5214942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857232"/>
            <a:ext cx="2857488" cy="19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монтаж.jpg"/>
          <p:cNvPicPr>
            <a:picLocks noChangeAspect="1"/>
          </p:cNvPicPr>
          <p:nvPr/>
        </p:nvPicPr>
        <p:blipFill>
          <a:blip r:embed="rId7"/>
          <a:srcRect b="13888"/>
          <a:stretch>
            <a:fillRect/>
          </a:stretch>
        </p:blipFill>
        <p:spPr>
          <a:xfrm>
            <a:off x="2889751" y="857232"/>
            <a:ext cx="2968133" cy="191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3500438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4214810" y="314324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822429" y="3107529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87306" y="3714752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passive8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4143380"/>
            <a:ext cx="4357718" cy="244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1" y="2285992"/>
            <a:ext cx="392908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Откуда брать демонтированные материалы?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5000660" cy="369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934670"/>
            <a:ext cx="6143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r>
              <a:rPr lang="ru-RU" dirty="0" smtClean="0"/>
              <a:t>Официальный сайт Правительства города Севастополя</a:t>
            </a:r>
          </a:p>
          <a:p>
            <a:r>
              <a:rPr lang="ru-RU" dirty="0" err="1" smtClean="0"/>
              <a:t>Севинформбюро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0"/>
          <a:ext cx="59007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KAXEZQpM4U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000372"/>
            <a:ext cx="4714908" cy="348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fJ3uL5WkU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3714752"/>
            <a:ext cx="37592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14678" cy="15001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-Что делать с демонтированным  бетоном?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 Рециклинг!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43240" y="1000108"/>
          <a:ext cx="578647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214950"/>
            <a:ext cx="1928826" cy="109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429000"/>
          <a:ext cx="2571768" cy="70104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571768"/>
              </a:tblGrid>
              <a:tr h="56803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Севастопольская компания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5400000">
            <a:off x="1035025" y="4679165"/>
            <a:ext cx="107236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tkhody-ot-plastikovykh-butil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0"/>
            <a:ext cx="2928958" cy="181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montazh-ok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38"/>
            <a:ext cx="3000364" cy="199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3643306" cy="28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715008" y="2786058"/>
          <a:ext cx="3428992" cy="407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7422" y="4786322"/>
            <a:ext cx="29337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571480"/>
            <a:ext cx="1727655" cy="180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>
            <a:off x="642910" y="5429264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71934" y="1714488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973" y="1928802"/>
            <a:ext cx="4395027" cy="301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6"/>
            <a:ext cx="3548064" cy="213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407196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clipfix-automatic-screwdriver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3929066"/>
            <a:ext cx="4286280" cy="255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>
            <a:stCxn id="3074" idx="2"/>
          </p:cNvCxnSpPr>
          <p:nvPr/>
        </p:nvCxnSpPr>
        <p:spPr>
          <a:xfrm rot="5400000">
            <a:off x="6590299" y="5287392"/>
            <a:ext cx="695347" cy="170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>
            <a:off x="5214942" y="5643578"/>
            <a:ext cx="171451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ed3412a46a23f03988d9deb12c81c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876"/>
            <a:ext cx="361492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3679936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3624" y="214290"/>
            <a:ext cx="5163652" cy="270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14346" y="0"/>
          <a:ext cx="907262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643314"/>
            <a:ext cx="3000364" cy="175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4786322"/>
            <a:ext cx="2824162" cy="190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4422"/>
            <a:ext cx="4267200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 для здоровья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428660" y="1428736"/>
          <a:ext cx="878687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240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Экологичное Арт-кафе в Севастополе </vt:lpstr>
      <vt:lpstr>Слайд 2</vt:lpstr>
      <vt:lpstr>Откуда брать демонтированные материалы?</vt:lpstr>
      <vt:lpstr>Слайд 4</vt:lpstr>
      <vt:lpstr>-Что делать с демонтированным  бетоном?  - Рециклинг!</vt:lpstr>
      <vt:lpstr> </vt:lpstr>
      <vt:lpstr>Слайд 7</vt:lpstr>
      <vt:lpstr>Слайд 8</vt:lpstr>
      <vt:lpstr>Безопасность для здоровья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Экологичное самообеспечивающее арт-кафе</dc:title>
  <dc:creator>катерина</dc:creator>
  <cp:lastModifiedBy>катерина</cp:lastModifiedBy>
  <cp:revision>23</cp:revision>
  <dcterms:created xsi:type="dcterms:W3CDTF">2020-09-06T13:37:32Z</dcterms:created>
  <dcterms:modified xsi:type="dcterms:W3CDTF">2020-09-06T15:45:12Z</dcterms:modified>
</cp:coreProperties>
</file>