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Центр Технических Видов Спорта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ЦТВС «Кузбасс»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Новокузнецк 2019год.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объекта: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Трекам будут присвоены категории и сертификаты, позволяющие проводить соревнования от любительских до уровня чемпионата России.</a:t>
            </a:r>
          </a:p>
          <a:p>
            <a:r>
              <a:rPr lang="ru-RU" dirty="0" smtClean="0"/>
              <a:t>Многофункциональный комплекс станет не только местом проведения спортивных мероприятий, но и полноценным культурным и развлекательным комплексом.</a:t>
            </a:r>
          </a:p>
          <a:p>
            <a:r>
              <a:rPr lang="ru-RU" dirty="0" smtClean="0"/>
              <a:t>Инфраструктура высокого уровня включит в себя все необходимое для гонщиков и зрителей: систему хронометража, медиа-центр, трибуны и многое другое. Комплекс так же предлагает идеальную площадку для масштабных выставок, презентаций и концертов под открытым небом.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Конкуренты в России: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Основные конкуренты находятся в центральной России, а за Уралом таких спортивных объектов нет.</a:t>
            </a:r>
          </a:p>
          <a:p>
            <a:r>
              <a:rPr lang="ru-RU" dirty="0" smtClean="0"/>
              <a:t>Схожий по идеологии ЦТВС находится в г. Череповец. Большая площадь объекта, несколько видов трасс для авто и мото спорта, место для рыбалки, большая зона отдыха, огромное количество проводимых мероприятий. Работает с 2008 года.</a:t>
            </a:r>
          </a:p>
          <a:p>
            <a:r>
              <a:rPr lang="ru-RU" dirty="0" smtClean="0"/>
              <a:t>Схожий по месту расположения в карьере спортивный комплекс находится в г. Воронеже. Там проходят соревнования по дрэг-рейсингу, дрифту, и ралли-кроссу и мотокроссу. Функционирует детский автоклуб. Летом здесь можно поиграть в пляжный волейбол, искупаться в озере и отдохнуть на пляже. Работает с 2003года.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Конкуренты в Сибири: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Красное Кольцо(Красноярск) - узкая направленность: дрифт, тайм-аттак, мотогонки.</a:t>
            </a:r>
          </a:p>
          <a:p>
            <a:r>
              <a:rPr lang="ru-RU" dirty="0" smtClean="0"/>
              <a:t>Картодром Досааф(Омск) – отдалённость от основных городов Сибири, уровень проведения соревнований не выше областных, находится под угрозой закрытия из-за расположения в центре города.</a:t>
            </a:r>
          </a:p>
          <a:p>
            <a:r>
              <a:rPr lang="ru-RU" dirty="0" smtClean="0"/>
              <a:t>Картодром в Зеленогорске(Красноярский край) – закрытый город, плохое состояние трассы. </a:t>
            </a:r>
          </a:p>
          <a:p>
            <a:r>
              <a:rPr lang="ru-RU" dirty="0" smtClean="0"/>
              <a:t>Картодром Дельта-Ринг(пгт. Шушенское, Красноярский край) – отличная современная трасса высокого уровня, позволяющая проводить соревнования уровня Чемпионата и кубка Сибирского Федерального Округа. Огромный минус – это отдалённость от основных городов Сибири(Новосибирск, Томск, Кемерово) и место расположение в пгт. Шушенское в дали от крупных городов.</a:t>
            </a:r>
          </a:p>
          <a:p>
            <a:r>
              <a:rPr lang="ru-RU" dirty="0" smtClean="0"/>
              <a:t>Картодром в Новосибирске – не соответствуют современным требованиям для проведения соревнований высокого уровня, среднее качество покрытия, небольшие размеры.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Конкуренты в Кузбассе.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Кузбасский автодром - узкая направленность: дрифт, тайм-аттак, шоссейно-кольцевые авто и мотогонки. Отсутствие трасс для дрэга, картинга и автокросса. Отсутствие возможности для тренировок и соревнований детей. Отсутствие мест для отдыха. </a:t>
            </a:r>
          </a:p>
          <a:p>
            <a:r>
              <a:rPr lang="ru-RU" dirty="0" smtClean="0"/>
              <a:t>Картодром в Кемерово - не соответствуют современным требованиям для проведения соревнований высокого уровня, среднее качество покрытия.  </a:t>
            </a:r>
          </a:p>
          <a:p>
            <a:r>
              <a:rPr lang="ru-RU" dirty="0" smtClean="0"/>
              <a:t>Мототрек в Кемерово – заброшенный объект. Устаревшее здание. Отсутствие мероприятий.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Материальные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Проект требует огромных финансовых вложений для осуществления строения трасс и объектов инфраструктуры. Но большинство трасс можно заложить ещё на этапе земельных работ. А в дальнейшем привлечь для строительства средства от всех заинтересованных сторон: бизнеса, власти и спортсменов. Так как объект предполагается социально-значимым и сложно окупаемым, то к строительству нужен постепенный подход – шаг за шагом, строя объекты инфраструктуры нужно развивать сообщества и создавать активные группы энтузиастов по каждому направлению из предполагаемых видов спорта. И уже при их непосредственном участие и привлечении ими финансирования строить капитальные, а не временные трасы и другие объекты. Привлекать к строительству федерации спорта, департамент молодёжной политики и спорта, департамент образования и науки </a:t>
            </a:r>
            <a:r>
              <a:rPr lang="ru-RU" smtClean="0"/>
              <a:t>Кемеровской области.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Победа в конкурсе.</a:t>
            </a:r>
          </a:p>
          <a:p>
            <a:r>
              <a:rPr lang="ru-RU" dirty="0" smtClean="0"/>
              <a:t>Открытие некоммерческой организации, так как проект социальный.</a:t>
            </a:r>
          </a:p>
          <a:p>
            <a:r>
              <a:rPr lang="ru-RU" dirty="0" smtClean="0"/>
              <a:t>Привлечение и объединение энтузиастов автоспорта вокруг проекта.</a:t>
            </a:r>
          </a:p>
          <a:p>
            <a:r>
              <a:rPr lang="ru-RU" dirty="0" smtClean="0"/>
              <a:t>Заказ проекта автодрома у специалистов.</a:t>
            </a:r>
          </a:p>
          <a:p>
            <a:r>
              <a:rPr lang="ru-RU" dirty="0" smtClean="0"/>
              <a:t>Открытие автокинотеатра, площадок для мероприятий, временных трасс.</a:t>
            </a:r>
          </a:p>
          <a:p>
            <a:r>
              <a:rPr lang="ru-RU" dirty="0" smtClean="0"/>
              <a:t>Проведение первых мероприятий.</a:t>
            </a:r>
          </a:p>
          <a:p>
            <a:r>
              <a:rPr lang="ru-RU" dirty="0" smtClean="0"/>
              <a:t>Создание федерации технических видов спорта и создание инициативных групп по развитию отдельных видов спорта.</a:t>
            </a:r>
          </a:p>
          <a:p>
            <a:r>
              <a:rPr lang="ru-RU" dirty="0" smtClean="0"/>
              <a:t>Разработка проектов по привлечению инициативными группами финансирования для развития выбранных ими видов спорта и трасс на территории ЦТВС.</a:t>
            </a:r>
          </a:p>
          <a:p>
            <a:r>
              <a:rPr lang="ru-RU" dirty="0" smtClean="0"/>
              <a:t>При достаточном привлечении материальных и административных ресурсов от бизнеса, власти и заинтересованных  людей – строительство полноценного комплекса со стационарными трассами и капитальными объектами.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Технических Видов Спорта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/>
              <a:t>          </a:t>
            </a:r>
            <a:r>
              <a:rPr lang="ru-RU" sz="6000" b="1" dirty="0" smtClean="0"/>
              <a:t>Спасибо </a:t>
            </a:r>
          </a:p>
          <a:p>
            <a:pPr>
              <a:buNone/>
            </a:pPr>
            <a:r>
              <a:rPr lang="ru-RU" sz="6000" b="1" dirty="0" smtClean="0"/>
              <a:t>         за внимание!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Новокузнецк 2019год.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проекте:</a:t>
            </a:r>
            <a:endParaRPr lang="ru-RU" dirty="0"/>
          </a:p>
        </p:txBody>
      </p:sp>
      <p:pic>
        <p:nvPicPr>
          <p:cNvPr id="4" name="Содержимое 3" descr="7336bb2d18372ae14e81df6685eeba560b3f665b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132349" cy="2088232"/>
          </a:xfrm>
        </p:spPr>
      </p:pic>
      <p:sp>
        <p:nvSpPr>
          <p:cNvPr id="5" name="Прямоугольник 4"/>
          <p:cNvSpPr/>
          <p:nvPr/>
        </p:nvSpPr>
        <p:spPr>
          <a:xfrm>
            <a:off x="3635896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Центр Технических Видов Спорта – это комплекс трасс для проведения различных авто, мото и других технических соревнований, парковая зона и классические спортивные площадки.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проекте предусмотрены трассы для: картинга, дрифта, дрэга, авто-кросса, ралли-кросса, трековых гонок, шоссейно-кольцевых авто и мото гонок, мототрек, мотокросса, квадроциклов, снегоходов, автокинотеатр, площадка для авто и авиамоделистов, мотобола, автомногоборья, экстремального вождения, а так же водоём для судомоделистов и проведения зимних картинговых соревнований и авто-мото гонок на льду – зимой.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проекта:</a:t>
            </a:r>
            <a:endParaRPr lang="ru-RU" dirty="0"/>
          </a:p>
        </p:txBody>
      </p:sp>
      <p:pic>
        <p:nvPicPr>
          <p:cNvPr id="4" name="Содержимое 3" descr="БК_схе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028365" cy="4519948"/>
          </a:xfrm>
        </p:spPr>
      </p:pic>
      <p:sp>
        <p:nvSpPr>
          <p:cNvPr id="5" name="Прямоугольник 4"/>
          <p:cNvSpPr/>
          <p:nvPr/>
        </p:nvSpPr>
        <p:spPr>
          <a:xfrm>
            <a:off x="3851920" y="17008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Создание, доступного широким слоям населения, спортивного центра. 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Снижение аварийности на дорогах, с помощью повышения навыков управления и перемещение гонщиков с улиц на трассы.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Возрождение технических видов спорта и привлечение к занятиям широкие массы всех возрастов.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pic>
        <p:nvPicPr>
          <p:cNvPr id="4" name="Содержимое 3" descr="Постро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1"/>
            <a:ext cx="3507228" cy="1972816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15567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Проектирование и строительство трасс под профессиональные и любительские соревнования.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Привлечение любителей, профессионалов и других желающих заниматься техническими видами спорта и создание активных сообществ организаторов этих соревнований.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Создание и развитие детских секций и клубов, проведение соревнований для детей.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Повышение имиджа технических видов спорта и объектов на которых они проводятся в глазах власти, бизнеса и обычных людей.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Потребители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Население</a:t>
            </a:r>
            <a:r>
              <a:rPr lang="ru-RU" dirty="0" smtClean="0"/>
              <a:t>. Комплекс объектов для занятий спортом, активного отдыха и оздоровления на любой вкус.</a:t>
            </a:r>
          </a:p>
          <a:p>
            <a:r>
              <a:rPr lang="ru-RU" b="1" dirty="0" smtClean="0"/>
              <a:t>Спортсмены</a:t>
            </a:r>
            <a:r>
              <a:rPr lang="ru-RU" dirty="0" smtClean="0"/>
              <a:t>. Возможность для тренировок, обучения, выступления, развития.</a:t>
            </a:r>
          </a:p>
          <a:p>
            <a:r>
              <a:rPr lang="ru-RU" b="1" dirty="0" smtClean="0"/>
              <a:t>Туристы</a:t>
            </a:r>
            <a:r>
              <a:rPr lang="ru-RU" dirty="0" smtClean="0"/>
              <a:t>. Спортивные мероприятия, возможность попробовать себя в технических видах спорта.</a:t>
            </a:r>
          </a:p>
          <a:p>
            <a:r>
              <a:rPr lang="ru-RU" b="1" dirty="0" smtClean="0"/>
              <a:t>Коммерческие организации</a:t>
            </a:r>
            <a:r>
              <a:rPr lang="ru-RU" dirty="0" smtClean="0"/>
              <a:t>. Проектирование, строительство, поставка товаров и услуг, реклама, спонсорство.</a:t>
            </a:r>
          </a:p>
          <a:p>
            <a:r>
              <a:rPr lang="ru-RU" b="1" dirty="0" smtClean="0"/>
              <a:t>Власть</a:t>
            </a:r>
            <a:r>
              <a:rPr lang="ru-RU" dirty="0" smtClean="0"/>
              <a:t>. Развитие спорта на высоком уровне, контраварийная подготовка водителей; развитие территории; увеличение въездного и внутреннего туризма; создание новых рабочих мест; имидж региона.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 от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Социальный эффект</a:t>
            </a:r>
            <a:r>
              <a:rPr lang="ru-RU" dirty="0" smtClean="0"/>
              <a:t>: создание условий для спортивного воспитания молодежи, новые рабочие места, развитие инфраструктуры, улучшение качества жизни населения, организация качественного досуга и отдыха, развитие въездного и внутреннего туризма.</a:t>
            </a:r>
          </a:p>
          <a:p>
            <a:r>
              <a:rPr lang="ru-RU" b="1" dirty="0" smtClean="0"/>
              <a:t>Экономический эффект</a:t>
            </a:r>
            <a:r>
              <a:rPr lang="ru-RU" dirty="0" smtClean="0"/>
              <a:t>: уход от традиционной дотационности спорта к инновационной форме самофинансирования.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решаем этим проектом: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Комплексное развитие территории: строительство объектов спорта, здравоохранения, образования, отдыха.</a:t>
            </a:r>
          </a:p>
          <a:p>
            <a:r>
              <a:rPr lang="ru-RU" dirty="0" smtClean="0"/>
              <a:t>Физическое, военно-патриотическое и нравственное воспитание молодежи.</a:t>
            </a:r>
          </a:p>
          <a:p>
            <a:r>
              <a:rPr lang="ru-RU" dirty="0" smtClean="0"/>
              <a:t>Популяризация здорового образа жизни, профилактика правонарушений.</a:t>
            </a:r>
          </a:p>
          <a:p>
            <a:r>
              <a:rPr lang="ru-RU" dirty="0" smtClean="0"/>
              <a:t>Решение проблемы занятости населения в соседних деревнях – новые рабочие места.</a:t>
            </a:r>
          </a:p>
          <a:p>
            <a:r>
              <a:rPr lang="ru-RU" dirty="0" smtClean="0"/>
              <a:t>За счет постоянного туристического потока развитие и загрузка местных предприятий.</a:t>
            </a:r>
          </a:p>
          <a:p>
            <a:r>
              <a:rPr lang="ru-RU" dirty="0" smtClean="0"/>
              <a:t>Решение проблемы досуга, отдыха и занятости молодежи.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объектов:</a:t>
            </a:r>
            <a:endParaRPr lang="ru-RU" dirty="0"/>
          </a:p>
        </p:txBody>
      </p:sp>
      <p:pic>
        <p:nvPicPr>
          <p:cNvPr id="4" name="Содержимое 3" descr="ГенПл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8294" y="1600200"/>
            <a:ext cx="6407412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объекта: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Полоса для дрэга.</a:t>
            </a:r>
          </a:p>
          <a:p>
            <a:r>
              <a:rPr lang="ru-RU" dirty="0" smtClean="0"/>
              <a:t>Авто-мото трек с трибунами и полем для мотобола.</a:t>
            </a:r>
          </a:p>
          <a:p>
            <a:r>
              <a:rPr lang="ru-RU" dirty="0" smtClean="0"/>
              <a:t>Трасса для картинга.</a:t>
            </a:r>
          </a:p>
          <a:p>
            <a:r>
              <a:rPr lang="ru-RU" dirty="0" smtClean="0"/>
              <a:t>Трасса для шоссейно-кольцевых гонок, автокросса и ралли кросса.</a:t>
            </a:r>
          </a:p>
          <a:p>
            <a:r>
              <a:rPr lang="ru-RU" dirty="0" smtClean="0"/>
              <a:t>Уникальный трек для гонок типа </a:t>
            </a:r>
            <a:r>
              <a:rPr lang="en-US" dirty="0" smtClean="0"/>
              <a:t>NASCAR </a:t>
            </a:r>
            <a:r>
              <a:rPr lang="ru-RU" dirty="0" smtClean="0"/>
              <a:t>с трибунами и площадкой для дрифта, автомногоборья и экстремального вождения.</a:t>
            </a:r>
          </a:p>
          <a:p>
            <a:r>
              <a:rPr lang="ru-RU" dirty="0" smtClean="0"/>
              <a:t>Трассы для мотокросса, квадрокросса и снегоходных гонок.</a:t>
            </a:r>
          </a:p>
          <a:p>
            <a:r>
              <a:rPr lang="ru-RU" dirty="0" smtClean="0"/>
              <a:t>Площадка для авто и авиа моделистов.</a:t>
            </a:r>
          </a:p>
          <a:p>
            <a:r>
              <a:rPr lang="ru-RU" dirty="0" smtClean="0"/>
              <a:t>Водоём для зимнего картинга и водно-моторных моделистов.</a:t>
            </a:r>
          </a:p>
          <a:p>
            <a:r>
              <a:rPr lang="ru-RU" dirty="0" smtClean="0"/>
              <a:t>Большая центральная площадка для проведения выставок и других мероприятий, автокинотеатра.  </a:t>
            </a:r>
          </a:p>
          <a:p>
            <a:r>
              <a:rPr lang="ru-RU" dirty="0" smtClean="0"/>
              <a:t>Парк, зоны отдыха и площадки для классических видов спорта: футбол, волейбол, баскетбол - летом и каток, лыжные трассы – зимой.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1178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Центр Технических Видов Спорта </vt:lpstr>
      <vt:lpstr>О проекте:</vt:lpstr>
      <vt:lpstr>Цели проекта:</vt:lpstr>
      <vt:lpstr>Задачи проекта:</vt:lpstr>
      <vt:lpstr>Потребители :</vt:lpstr>
      <vt:lpstr>Эффект от реализации проекта:</vt:lpstr>
      <vt:lpstr>Что решаем этим проектом:</vt:lpstr>
      <vt:lpstr>Состав объектов:</vt:lpstr>
      <vt:lpstr>Структура объекта:</vt:lpstr>
      <vt:lpstr>Описание объекта:</vt:lpstr>
      <vt:lpstr>Конкуренты в России:</vt:lpstr>
      <vt:lpstr>Конкуренты в Сибири:</vt:lpstr>
      <vt:lpstr>Конкуренты в Кузбассе.</vt:lpstr>
      <vt:lpstr>Материальные ресурсы:</vt:lpstr>
      <vt:lpstr>План реализации:</vt:lpstr>
      <vt:lpstr>Центр Технических Видов Спорта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Технических Видов Спорта</dc:title>
  <dc:creator>Игорь</dc:creator>
  <cp:lastModifiedBy>Игорь</cp:lastModifiedBy>
  <cp:revision>114</cp:revision>
  <dcterms:created xsi:type="dcterms:W3CDTF">2019-02-10T02:00:37Z</dcterms:created>
  <dcterms:modified xsi:type="dcterms:W3CDTF">2019-06-05T16:20:44Z</dcterms:modified>
</cp:coreProperties>
</file>