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125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0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0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7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3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7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2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3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0E2C-E7D0-48C4-A940-68C7FF3DFFF4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286C-CEE9-482B-A1A4-28407BC2B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1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Общегородской ежегодный фестиваль </a:t>
            </a:r>
            <a:br>
              <a:rPr lang="ru-RU" sz="3200" dirty="0" smtClean="0"/>
            </a:br>
            <a:r>
              <a:rPr lang="ru-RU" sz="3200" dirty="0" smtClean="0"/>
              <a:t>«Красноярск: Летопись Победы»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120880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16832"/>
            <a:ext cx="7852278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08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Общегородской ежегодный фестиваль </a:t>
            </a:r>
            <a:br>
              <a:rPr lang="ru-RU" sz="2400" dirty="0" smtClean="0"/>
            </a:br>
            <a:r>
              <a:rPr lang="ru-RU" sz="2400" dirty="0" smtClean="0"/>
              <a:t>«Красноярск: Летопись Победы»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3969125"/>
          </a:xfrm>
        </p:spPr>
        <p:txBody>
          <a:bodyPr>
            <a:noAutofit/>
          </a:bodyPr>
          <a:lstStyle/>
          <a:p>
            <a:r>
              <a:rPr lang="ru-RU" sz="1800" dirty="0"/>
              <a:t>Ежегодный патриотический фестиваль  «Летопись Победы» проводится среди учащихся общеобразовательных учреждений Красноярска с 2015 года в целях приобщения к важнейшим событиям истории Отечества, военной истории родного города,  выявления творческих способностей и развития познавательной деятельности школьников города Красноярска. Фестиваль представляет собой уникальную массовую молодежную патриотическую акцию, не имеющую аналогов в масштабе страны. </a:t>
            </a:r>
          </a:p>
        </p:txBody>
      </p:sp>
      <p:pic>
        <p:nvPicPr>
          <p:cNvPr id="2050" name="Picture 2" descr="C:\Users\Dozortsev\Desktop\Фото Летопись Победы 2019\20190504_204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8885"/>
            <a:ext cx="36658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6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Общегородской ежегодный фестиваль </a:t>
            </a:r>
            <a:br>
              <a:rPr lang="ru-RU" sz="2400" dirty="0" smtClean="0"/>
            </a:br>
            <a:r>
              <a:rPr lang="ru-RU" sz="2400" dirty="0" smtClean="0"/>
              <a:t>«Красноярск: Летопись Победы»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913" y="1340768"/>
            <a:ext cx="8723312" cy="1252735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Лучшие старшие школьники из 7 районов города в течение трех месяцев проводили  исследовательскую работу. В рамках проводимых исследований школьники изучили исторические материалы о Городах-Героях (Мурманск, Севастополь, Ленинград, Москва, Сталинград, Киев и Минск), конкретные судьбы красноярцев - ветеранов Великой Отечественной войны, участвовавших в боях за Города-Герои. Результаты проведенных исследований команды включили в сценарии своих массовых театрализованных </a:t>
            </a:r>
            <a:r>
              <a:rPr lang="ru-RU" dirty="0" smtClean="0"/>
              <a:t>постановок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Dozortsev\Desktop\Фото Летопись Победы 2019\bc3b736b0a391a4bd4e2a0b83c704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264696" cy="41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Общегородской ежегодный фестиваль </a:t>
            </a:r>
            <a:br>
              <a:rPr lang="ru-RU" sz="2400" dirty="0" smtClean="0"/>
            </a:br>
            <a:r>
              <a:rPr lang="ru-RU" sz="2400" dirty="0" smtClean="0"/>
              <a:t>«Красноярск: Летопись Победы»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1972816"/>
          </a:xfrm>
        </p:spPr>
        <p:txBody>
          <a:bodyPr>
            <a:normAutofit/>
          </a:bodyPr>
          <a:lstStyle/>
          <a:p>
            <a:r>
              <a:rPr lang="ru-RU" sz="1800" dirty="0"/>
              <a:t>4 мая 2019 года в Красноярске состоялся финал пятого фестиваля для старших школьников «Красноярск: Летопись Победы</a:t>
            </a:r>
            <a:r>
              <a:rPr lang="ru-RU" sz="1800" dirty="0" smtClean="0"/>
              <a:t>».</a:t>
            </a:r>
          </a:p>
          <a:p>
            <a:r>
              <a:rPr lang="ru-RU" sz="1800" dirty="0" smtClean="0"/>
              <a:t>Финальный </a:t>
            </a:r>
            <a:r>
              <a:rPr lang="ru-RU" sz="1800" dirty="0"/>
              <a:t>этап Фестиваля </a:t>
            </a:r>
            <a:r>
              <a:rPr lang="ru-RU" sz="1800" dirty="0" smtClean="0"/>
              <a:t>включал </a:t>
            </a:r>
            <a:r>
              <a:rPr lang="ru-RU" sz="1800" dirty="0"/>
              <a:t>в себя конкурс строевой </a:t>
            </a:r>
            <a:r>
              <a:rPr lang="ru-RU" sz="1800" dirty="0" smtClean="0"/>
              <a:t>подготовки</a:t>
            </a:r>
            <a:r>
              <a:rPr lang="ru-RU" sz="1800" dirty="0"/>
              <a:t> </a:t>
            </a:r>
            <a:r>
              <a:rPr lang="ru-RU" sz="1800" dirty="0" smtClean="0"/>
              <a:t>и массовые театрализованные постановки. </a:t>
            </a:r>
          </a:p>
          <a:p>
            <a:r>
              <a:rPr lang="ru-RU" sz="1800" dirty="0" smtClean="0"/>
              <a:t>Общее </a:t>
            </a:r>
            <a:r>
              <a:rPr lang="ru-RU" sz="1800" dirty="0"/>
              <a:t>количество участников Фестиваля составило более 3000 тысяч человек. </a:t>
            </a:r>
            <a:endParaRPr lang="ru-RU" sz="1800" b="1" dirty="0"/>
          </a:p>
          <a:p>
            <a:endParaRPr lang="ru-RU" dirty="0"/>
          </a:p>
        </p:txBody>
      </p:sp>
      <p:pic>
        <p:nvPicPr>
          <p:cNvPr id="4098" name="Picture 2" descr="C:\Users\Dozortsev\Desktop\Фото Летопись Победы 2019\e9209467dc37ab5252b5725e4be1e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405094"/>
            <a:ext cx="3928218" cy="26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zortsev\Desktop\Фото Летопись Победы 2019\cf9b014cbca161c9e76ce99c8d0686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9" y="3429000"/>
            <a:ext cx="38923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3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Общегородской ежегодный фестиваль </a:t>
            </a:r>
            <a:br>
              <a:rPr lang="ru-RU" sz="2400" dirty="0" smtClean="0"/>
            </a:br>
            <a:r>
              <a:rPr lang="ru-RU" sz="2400" dirty="0" smtClean="0"/>
              <a:t>«Красноярск: Летопись Победы»</a:t>
            </a:r>
            <a:br>
              <a:rPr lang="ru-RU" sz="2400" dirty="0" smtClean="0"/>
            </a:br>
            <a:r>
              <a:rPr lang="ru-RU" sz="2400" dirty="0" smtClean="0"/>
              <a:t>Краткая аннотация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752528"/>
          </a:xfrm>
        </p:spPr>
        <p:txBody>
          <a:bodyPr>
            <a:normAutofit/>
          </a:bodyPr>
          <a:lstStyle/>
          <a:p>
            <a:r>
              <a:rPr lang="ru-RU" sz="1600" dirty="0"/>
              <a:t>В </a:t>
            </a:r>
            <a:r>
              <a:rPr lang="ru-RU" sz="1600" dirty="0" smtClean="0"/>
              <a:t>Фестивале принимают </a:t>
            </a:r>
            <a:r>
              <a:rPr lang="ru-RU" sz="1600" dirty="0"/>
              <a:t>участие школьные команды (в количестве не  менее 200 человек) от каждого из 7 районов города Красноярска; при этом  в число каждой команды входит исследовательская команда; команда спортивной и строевой подготовки и творческая постановочная команда.  В рамках Фестиваля принимают участие гости - команды школьников субъектов Сибирского Федерального округа, а также  участники проекта «</a:t>
            </a:r>
            <a:r>
              <a:rPr lang="ru-RU" sz="1600" dirty="0" err="1"/>
              <a:t>Юнармия</a:t>
            </a:r>
            <a:r>
              <a:rPr lang="ru-RU" sz="1600" dirty="0"/>
              <a:t>», проекта «Пост № 1» и иных военно-патриотических проектов и клубов субъектов СФО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В рамках Фестиваля командам предстояло защитить исследовательскую презентацию по заданной тематике,  продемонстрировать  строевую подготовку и представить театрализованное шоу-реконструкцию  истории </a:t>
            </a:r>
            <a:r>
              <a:rPr lang="ru-RU" sz="1600" dirty="0" smtClean="0"/>
              <a:t>Городов-героев </a:t>
            </a:r>
            <a:r>
              <a:rPr lang="ru-RU" sz="1600" dirty="0"/>
              <a:t>и </a:t>
            </a:r>
            <a:r>
              <a:rPr lang="ru-RU" sz="1600" dirty="0" smtClean="0"/>
              <a:t>участников </a:t>
            </a:r>
            <a:r>
              <a:rPr lang="ru-RU" sz="1600" dirty="0"/>
              <a:t>Великой Отечественной войны. </a:t>
            </a: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2707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Общегородской ежегодный фестиваль </a:t>
            </a:r>
            <a:br>
              <a:rPr lang="ru-RU" sz="2400" dirty="0" smtClean="0"/>
            </a:br>
            <a:r>
              <a:rPr lang="ru-RU" sz="2400" dirty="0" smtClean="0"/>
              <a:t>«Красноярск: Летопись Победы»</a:t>
            </a:r>
            <a:br>
              <a:rPr lang="ru-RU" sz="2400" dirty="0" smtClean="0"/>
            </a:br>
            <a:r>
              <a:rPr lang="ru-RU" sz="2400" dirty="0" smtClean="0"/>
              <a:t>Краткая аннотация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752528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Первый этап: историко-исследовательский конкурс «Дорогами героев». 23 февраля-23 апреля. В ходе проводимых школьниками исследований в течение февраля-апреля юным исследователям необходимо:  </a:t>
            </a:r>
            <a:endParaRPr lang="ru-RU" sz="6400" dirty="0" smtClean="0"/>
          </a:p>
          <a:p>
            <a:endParaRPr lang="ru-RU" sz="6400" dirty="0"/>
          </a:p>
          <a:p>
            <a:r>
              <a:rPr lang="ru-RU" sz="6400" dirty="0"/>
              <a:t>1) собрать и систематизировать материал о Городе-Герое (Москва, Ленинград (Санкт-Петербург), Сталинград (Волгоград), Севастополь, Мурманск, Киев, Минск) и событиях, которые послужили основанием для присвоения городу высокого звания; об этапах и датах сражений, воинских соединениях, принимавших участие в сражениях; полководцах и карте сражений; примененных в сражениях видах вооружений; а также подготовить на этой исторической основе видеоматериалы для театрализованного представления, записать песни и стихи, посвященные Городу-Герою, провести другую исследовательскую работу; </a:t>
            </a:r>
            <a:endParaRPr lang="ru-RU" sz="6400" dirty="0" smtClean="0"/>
          </a:p>
          <a:p>
            <a:endParaRPr lang="ru-RU" sz="6400" dirty="0"/>
          </a:p>
          <a:p>
            <a:r>
              <a:rPr lang="ru-RU" sz="6400" dirty="0"/>
              <a:t>2) найти красноярца (красноярцев, красноярские военные формирования) – участника (</a:t>
            </a:r>
            <a:r>
              <a:rPr lang="ru-RU" sz="6400" dirty="0" err="1"/>
              <a:t>ов</a:t>
            </a:r>
            <a:r>
              <a:rPr lang="ru-RU" sz="6400" dirty="0"/>
              <a:t>)  Великой Отечественной Войны, сражавшихся  в обороне этих Городов или наступательных боях на их территории; изучить биографические данные этих воинов-красноярцев, материалы об их подвигах, отмеченных государственными наградами, подготовить материал для  защиты исследовательского проекта, а также видеоинсталляции и  сценария театрализованного представления. </a:t>
            </a:r>
            <a:endParaRPr lang="ru-RU" sz="6400" dirty="0" smtClean="0"/>
          </a:p>
          <a:p>
            <a:endParaRPr lang="ru-RU" sz="6400" dirty="0"/>
          </a:p>
          <a:p>
            <a:r>
              <a:rPr lang="ru-RU" sz="6400" dirty="0"/>
              <a:t>Завершение I этапа: 20-25 апреля -  защита исследовательскими командами районов своих исторических изысканий в виде коротких научно-поисковых презентаций, а затем  ответов на вопросы жюри в формате </a:t>
            </a:r>
            <a:r>
              <a:rPr lang="ru-RU" sz="6400" dirty="0" err="1"/>
              <a:t>Брейн</a:t>
            </a:r>
            <a:r>
              <a:rPr lang="ru-RU" sz="6400" dirty="0"/>
              <a:t>-ринга.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36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Общегородской ежегодный фестиваль </a:t>
            </a:r>
            <a:br>
              <a:rPr lang="ru-RU" sz="2400" dirty="0" smtClean="0"/>
            </a:br>
            <a:r>
              <a:rPr lang="ru-RU" sz="2400" dirty="0" smtClean="0"/>
              <a:t>«Красноярск: Летопись Победы»</a:t>
            </a:r>
            <a:br>
              <a:rPr lang="ru-RU" sz="2400" dirty="0" smtClean="0"/>
            </a:br>
            <a:r>
              <a:rPr lang="ru-RU" sz="2400" dirty="0" smtClean="0"/>
              <a:t>Краткая аннотация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752528"/>
          </a:xfrm>
        </p:spPr>
        <p:txBody>
          <a:bodyPr>
            <a:noAutofit/>
          </a:bodyPr>
          <a:lstStyle/>
          <a:p>
            <a:r>
              <a:rPr lang="ru-RU" sz="1550" dirty="0"/>
              <a:t>Второй этап: спортивно-патриотический марш и эстафета «В строю поколений». 25 апреля - 1 мая.  Для участия в этапе район выставляет команду из 15-20 школьников. Цель  этапа: 1) соревнования команд – эстафета и марш, 2) подготовка коробок для парадного марша на итоговом мероприятии, 3) отработка  различных строевых и эстафетных элементов, включенных в сценарий итогового мероприятия</a:t>
            </a:r>
            <a:r>
              <a:rPr lang="ru-RU" sz="1550" dirty="0" smtClean="0"/>
              <a:t>.</a:t>
            </a:r>
          </a:p>
          <a:p>
            <a:endParaRPr lang="ru-RU" sz="1550" dirty="0"/>
          </a:p>
          <a:p>
            <a:r>
              <a:rPr lang="ru-RU" sz="1550" dirty="0"/>
              <a:t>Третий этап:  Итоговая патриотическая акция «Красноярск-Берлин: Летопись Победы. 1941-1945» под девизом: «…ТОГДА ЛИШЬ СТАНОВИТСЯ ГОРОД ГЕРОЕМ, КОГДА СТАЛ ГЕРОЕМ СОЛДАТ!» . Дата проведения итоговой патриотической акции -  4 мая. </a:t>
            </a:r>
          </a:p>
          <a:p>
            <a:r>
              <a:rPr lang="ru-RU" sz="1550" dirty="0"/>
              <a:t>Торжественное прохождение коробок районов и представителей субъектов СФО (гостей-юнармейцев), рапорт команд Главе города Красноярска и Губернатору Красноярского края.  </a:t>
            </a:r>
            <a:endParaRPr lang="ru-RU" sz="1550" dirty="0" smtClean="0"/>
          </a:p>
          <a:p>
            <a:endParaRPr lang="ru-RU" sz="1550" dirty="0"/>
          </a:p>
          <a:p>
            <a:r>
              <a:rPr lang="ru-RU" sz="1550" dirty="0"/>
              <a:t>Массовое театрализованное действие, где  каждая из команд представляет художественными средствами </a:t>
            </a:r>
            <a:r>
              <a:rPr lang="ru-RU" sz="1550" dirty="0" smtClean="0"/>
              <a:t>Город-Герой </a:t>
            </a:r>
            <a:r>
              <a:rPr lang="ru-RU" sz="1550" dirty="0"/>
              <a:t>и судьбы красноярцев, отстаивавших его. Действие выстроено в логике событий Великой Отечественной войны (Города-Герои представлены по хронологии проходивших в них основных сражений). В финале театрализованного действия художественными средствами   представлена видео-эстафета сибирских городов, чьи представители являются участниками итоговой патриотической акции. Завершает обзор Красноярск как хозяин акции и представитель Сибирской земли, воспитавшей героев.</a:t>
            </a:r>
          </a:p>
        </p:txBody>
      </p:sp>
    </p:spTree>
    <p:extLst>
      <p:ext uri="{BB962C8B-B14F-4D97-AF65-F5344CB8AC3E}">
        <p14:creationId xmlns:p14="http://schemas.microsoft.com/office/powerpoint/2010/main" val="143398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697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Общегородской ежегодный фестиваль  «Красноярск: Летопись Победы»</vt:lpstr>
      <vt:lpstr>Общегородской ежегодный фестиваль  «Красноярск: Летопись Победы»</vt:lpstr>
      <vt:lpstr>Общегородской ежегодный фестиваль  «Красноярск: Летопись Победы»</vt:lpstr>
      <vt:lpstr>Общегородской ежегодный фестиваль  «Красноярск: Летопись Победы»</vt:lpstr>
      <vt:lpstr>Общегородской ежегодный фестиваль  «Красноярск: Летопись Победы» Краткая аннотация </vt:lpstr>
      <vt:lpstr>Общегородской ежегодный фестиваль  «Красноярск: Летопись Победы» Краткая аннотация </vt:lpstr>
      <vt:lpstr>Общегородской ежегодный фестиваль  «Красноярск: Летопись Победы» Краткая аннотация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Общегородской ежегодный фестиваль  «Красноярск: Летопись Победы»</dc:title>
  <dc:creator>Дозорцев Илья Борисович</dc:creator>
  <cp:lastModifiedBy>Дозорцев Илья Борисович</cp:lastModifiedBy>
  <cp:revision>7</cp:revision>
  <dcterms:created xsi:type="dcterms:W3CDTF">2019-08-16T06:00:49Z</dcterms:created>
  <dcterms:modified xsi:type="dcterms:W3CDTF">2019-11-18T10:07:41Z</dcterms:modified>
</cp:coreProperties>
</file>